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1320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B3959-0235-49F8-AEBF-3BA35CD5DA10}" type="datetimeFigureOut">
              <a:rPr lang="en-IE" smtClean="0"/>
              <a:t>08/11/16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26101-3F49-45B5-B345-7F22D162871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47274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B3959-0235-49F8-AEBF-3BA35CD5DA10}" type="datetimeFigureOut">
              <a:rPr lang="en-IE" smtClean="0"/>
              <a:t>08/11/16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26101-3F49-45B5-B345-7F22D162871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87809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B3959-0235-49F8-AEBF-3BA35CD5DA10}" type="datetimeFigureOut">
              <a:rPr lang="en-IE" smtClean="0"/>
              <a:t>08/11/16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26101-3F49-45B5-B345-7F22D162871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16507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B3959-0235-49F8-AEBF-3BA35CD5DA10}" type="datetimeFigureOut">
              <a:rPr lang="en-IE" smtClean="0"/>
              <a:t>08/11/16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26101-3F49-45B5-B345-7F22D162871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02992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B3959-0235-49F8-AEBF-3BA35CD5DA10}" type="datetimeFigureOut">
              <a:rPr lang="en-IE" smtClean="0"/>
              <a:t>08/11/16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26101-3F49-45B5-B345-7F22D162871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02253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B3959-0235-49F8-AEBF-3BA35CD5DA10}" type="datetimeFigureOut">
              <a:rPr lang="en-IE" smtClean="0"/>
              <a:t>08/11/16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26101-3F49-45B5-B345-7F22D162871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40511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B3959-0235-49F8-AEBF-3BA35CD5DA10}" type="datetimeFigureOut">
              <a:rPr lang="en-IE" smtClean="0"/>
              <a:t>08/11/16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26101-3F49-45B5-B345-7F22D162871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78001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B3959-0235-49F8-AEBF-3BA35CD5DA10}" type="datetimeFigureOut">
              <a:rPr lang="en-IE" smtClean="0"/>
              <a:t>08/11/16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26101-3F49-45B5-B345-7F22D162871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57705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B3959-0235-49F8-AEBF-3BA35CD5DA10}" type="datetimeFigureOut">
              <a:rPr lang="en-IE" smtClean="0"/>
              <a:t>08/11/16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26101-3F49-45B5-B345-7F22D162871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86374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B3959-0235-49F8-AEBF-3BA35CD5DA10}" type="datetimeFigureOut">
              <a:rPr lang="en-IE" smtClean="0"/>
              <a:t>08/11/16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26101-3F49-45B5-B345-7F22D162871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82272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B3959-0235-49F8-AEBF-3BA35CD5DA10}" type="datetimeFigureOut">
              <a:rPr lang="en-IE" smtClean="0"/>
              <a:t>08/11/16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26101-3F49-45B5-B345-7F22D162871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99533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FB3959-0235-49F8-AEBF-3BA35CD5DA10}" type="datetimeFigureOut">
              <a:rPr lang="en-IE" smtClean="0"/>
              <a:t>08/11/16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26101-3F49-45B5-B345-7F22D162871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05839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IE" dirty="0"/>
              <a:t>Partnership needs and </a:t>
            </a:r>
            <a:r>
              <a:rPr lang="en-IE" dirty="0" smtClean="0"/>
              <a:t>innovation</a:t>
            </a:r>
            <a:br>
              <a:rPr lang="en-IE" dirty="0" smtClean="0"/>
            </a:br>
            <a:r>
              <a:rPr lang="en-IE" dirty="0" smtClean="0"/>
              <a:t>Dr Anne Dee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E" dirty="0"/>
              <a:t>ESTHER Partnerships </a:t>
            </a:r>
            <a:r>
              <a:rPr lang="en-IE" dirty="0" smtClean="0"/>
              <a:t>Forum</a:t>
            </a:r>
          </a:p>
          <a:p>
            <a:r>
              <a:rPr lang="en-IE" dirty="0" smtClean="0"/>
              <a:t>8/11/2016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391484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Overview of the </a:t>
            </a:r>
            <a:r>
              <a:rPr lang="en-US" dirty="0" smtClean="0"/>
              <a:t>partnership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Identification </a:t>
            </a:r>
            <a:r>
              <a:rPr lang="en-IE" dirty="0"/>
              <a:t>of needs from a Southern/Northern </a:t>
            </a:r>
            <a:r>
              <a:rPr lang="en-IE" dirty="0" smtClean="0"/>
              <a:t>perspective</a:t>
            </a:r>
          </a:p>
          <a:p>
            <a:pPr lvl="1"/>
            <a:r>
              <a:rPr lang="en-IE" dirty="0" smtClean="0"/>
              <a:t>DPH perspective vs LLSC perspective</a:t>
            </a:r>
          </a:p>
          <a:p>
            <a:pPr lvl="1"/>
            <a:r>
              <a:rPr lang="en-IE" dirty="0" smtClean="0"/>
              <a:t>Different!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455910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892175"/>
            <a:ext cx="6767513" cy="507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6638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How does reciprocity work in reality with examples of mutual </a:t>
            </a:r>
            <a:r>
              <a:rPr lang="en-US" sz="4000" dirty="0" smtClean="0"/>
              <a:t>benefits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DPH</a:t>
            </a:r>
          </a:p>
          <a:p>
            <a:r>
              <a:rPr lang="en-US" dirty="0" smtClean="0"/>
              <a:t>LLSC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324093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works and does not work in the partnership to </a:t>
            </a:r>
            <a:r>
              <a:rPr lang="en-US" dirty="0" smtClean="0"/>
              <a:t>date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Momentum</a:t>
            </a:r>
          </a:p>
          <a:p>
            <a:r>
              <a:rPr lang="en-IE" dirty="0" smtClean="0"/>
              <a:t>Communications</a:t>
            </a:r>
          </a:p>
          <a:p>
            <a:r>
              <a:rPr lang="en-IE" dirty="0" smtClean="0"/>
              <a:t>Funding for trainee to go to LLCS</a:t>
            </a:r>
          </a:p>
          <a:p>
            <a:endParaRPr lang="en-IE" dirty="0"/>
          </a:p>
          <a:p>
            <a:r>
              <a:rPr lang="en-IE" dirty="0" smtClean="0"/>
              <a:t>Progress</a:t>
            </a:r>
          </a:p>
          <a:p>
            <a:pPr lvl="1"/>
            <a:r>
              <a:rPr lang="en-IE" dirty="0" smtClean="0"/>
              <a:t>Communications system-update</a:t>
            </a:r>
          </a:p>
          <a:p>
            <a:pPr marL="457200" lvl="1" indent="0">
              <a:buNone/>
            </a:pPr>
            <a:endParaRPr lang="en-IE" dirty="0" smtClean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5424330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70</Words>
  <Application>Microsoft Macintosh PowerPoint</Application>
  <PresentationFormat>On-screen Show (4:3)</PresentationFormat>
  <Paragraphs>17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Partnership needs and innovation Dr Anne Dee</vt:lpstr>
      <vt:lpstr>Overview of the partnership</vt:lpstr>
      <vt:lpstr>PowerPoint Presentation</vt:lpstr>
      <vt:lpstr>How does reciprocity work in reality with examples of mutual benefits</vt:lpstr>
      <vt:lpstr>What works and does not work in the partnership to date</vt:lpstr>
    </vt:vector>
  </TitlesOfParts>
  <Company>HSE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Nadine Ferris France</cp:lastModifiedBy>
  <cp:revision>4</cp:revision>
  <cp:lastPrinted>2016-11-08T13:38:42Z</cp:lastPrinted>
  <dcterms:created xsi:type="dcterms:W3CDTF">2016-11-07T12:38:09Z</dcterms:created>
  <dcterms:modified xsi:type="dcterms:W3CDTF">2016-11-08T13:39:11Z</dcterms:modified>
</cp:coreProperties>
</file>