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notesMasterIdLst>
    <p:notesMasterId r:id="rId17"/>
  </p:notesMasterIdLst>
  <p:sldIdLst>
    <p:sldId id="272" r:id="rId2"/>
    <p:sldId id="258" r:id="rId3"/>
    <p:sldId id="259" r:id="rId4"/>
    <p:sldId id="271" r:id="rId5"/>
    <p:sldId id="267" r:id="rId6"/>
    <p:sldId id="268" r:id="rId7"/>
    <p:sldId id="269" r:id="rId8"/>
    <p:sldId id="260" r:id="rId9"/>
    <p:sldId id="261" r:id="rId10"/>
    <p:sldId id="274" r:id="rId11"/>
    <p:sldId id="273" r:id="rId12"/>
    <p:sldId id="270" r:id="rId13"/>
    <p:sldId id="262" r:id="rId14"/>
    <p:sldId id="263" r:id="rId15"/>
    <p:sldId id="26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 snapToGrid="0">
      <p:cViewPr varScale="1">
        <p:scale>
          <a:sx n="79" d="100"/>
          <a:sy n="79" d="100"/>
        </p:scale>
        <p:origin x="8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ABBD8-2368-4330-9189-99F8921BE55B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AE4870-56AA-498A-80FC-79597DF052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31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0C629-B9CA-4A65-834F-C21E3A7B048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811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1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596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800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419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193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18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612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00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84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780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757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489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376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089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575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878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618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38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8807" y="1652156"/>
            <a:ext cx="5621866" cy="1851886"/>
          </a:xfrm>
        </p:spPr>
        <p:txBody>
          <a:bodyPr/>
          <a:lstStyle/>
          <a:p>
            <a:r>
              <a:rPr lang="en-US" sz="4000" dirty="0" smtClean="0"/>
              <a:t>Ministry of Health </a:t>
            </a:r>
            <a:r>
              <a:rPr lang="en-US" sz="4000" dirty="0" err="1" smtClean="0"/>
              <a:t>Moz</a:t>
            </a:r>
            <a:r>
              <a:rPr lang="en-US" sz="4000" dirty="0" smtClean="0"/>
              <a:t> &amp; HSE Ireland</a:t>
            </a:r>
            <a:br>
              <a:rPr lang="en-US" sz="4000" dirty="0" smtClean="0"/>
            </a:br>
            <a:r>
              <a:rPr lang="en-US" sz="4000" dirty="0"/>
              <a:t>P</a:t>
            </a:r>
            <a:r>
              <a:rPr lang="en-US" sz="4000" cap="none" dirty="0" smtClean="0"/>
              <a:t>artnership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016" y="3847709"/>
            <a:ext cx="5308866" cy="1377651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Elenia</a:t>
            </a:r>
            <a:r>
              <a:rPr lang="en-US" dirty="0" smtClean="0"/>
              <a:t> </a:t>
            </a:r>
            <a:r>
              <a:rPr lang="en-US" dirty="0" err="1" smtClean="0"/>
              <a:t>Macamo</a:t>
            </a:r>
            <a:r>
              <a:rPr lang="en-US" dirty="0" smtClean="0"/>
              <a:t> Amado</a:t>
            </a:r>
          </a:p>
          <a:p>
            <a:r>
              <a:rPr lang="en-US" dirty="0" smtClean="0"/>
              <a:t>MD, OB/GY</a:t>
            </a:r>
          </a:p>
          <a:p>
            <a:r>
              <a:rPr lang="en-US" dirty="0" smtClean="0"/>
              <a:t>National Deputy Director</a:t>
            </a:r>
          </a:p>
          <a:p>
            <a:r>
              <a:rPr lang="en-US" dirty="0" smtClean="0"/>
              <a:t>Medical Assistance </a:t>
            </a:r>
          </a:p>
          <a:p>
            <a:endParaRPr lang="en-US" dirty="0"/>
          </a:p>
        </p:txBody>
      </p:sp>
      <p:pic>
        <p:nvPicPr>
          <p:cNvPr id="1026" name="Picture 2" descr="http://media2.picsearch.com/is?rXjs-pU4MD0xyOI1WMIjOM5Hh1yA7GRFVamJ16jzQfw&amp;height=1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9" y="66314"/>
            <a:ext cx="1683232" cy="124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se[v]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91511" y="66314"/>
            <a:ext cx="2177415" cy="124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0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Introduction</a:t>
            </a:r>
          </a:p>
          <a:p>
            <a:pPr lvl="0"/>
            <a:r>
              <a:rPr lang="en-US" dirty="0" smtClean="0"/>
              <a:t>Overview </a:t>
            </a:r>
            <a:r>
              <a:rPr lang="en-US" dirty="0"/>
              <a:t>of the partnership</a:t>
            </a:r>
            <a:endParaRPr lang="pt-PT" dirty="0"/>
          </a:p>
          <a:p>
            <a:pPr lvl="0"/>
            <a:r>
              <a:rPr lang="en-US" dirty="0"/>
              <a:t>Description of the kind of </a:t>
            </a:r>
            <a:r>
              <a:rPr lang="en-US" dirty="0" smtClean="0"/>
              <a:t>partnership</a:t>
            </a:r>
            <a:endParaRPr lang="pt-PT" dirty="0"/>
          </a:p>
          <a:p>
            <a:pPr lvl="0"/>
            <a:r>
              <a:rPr lang="en-US" dirty="0"/>
              <a:t>The model of partnership </a:t>
            </a:r>
            <a:endParaRPr lang="pt-PT" dirty="0"/>
          </a:p>
          <a:p>
            <a:pPr lvl="0"/>
            <a:r>
              <a:rPr lang="en-IE" dirty="0" smtClean="0"/>
              <a:t>Achievements</a:t>
            </a:r>
          </a:p>
          <a:p>
            <a:pPr lvl="0"/>
            <a:r>
              <a:rPr lang="en-IE" dirty="0" smtClean="0"/>
              <a:t>Future plans</a:t>
            </a:r>
            <a:endParaRPr lang="pt-P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86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25 </a:t>
            </a:r>
            <a:r>
              <a:rPr lang="en-US" dirty="0"/>
              <a:t>million habitants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Coastal Land </a:t>
            </a:r>
            <a:r>
              <a:rPr lang="en-US" dirty="0"/>
              <a:t>3000 km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Maternal deaths </a:t>
            </a:r>
            <a:r>
              <a:rPr lang="en-US" dirty="0" smtClean="0"/>
              <a:t>408/100.000 		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Neonatal  deaths  64/1000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Prevalence HIV 11.5%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Life expectancy  53 years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Health coverage 60%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Infectious diseases (Malaria</a:t>
            </a:r>
            <a:r>
              <a:rPr lang="en-US" dirty="0"/>
              <a:t>, TB)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068" y="780256"/>
            <a:ext cx="4330700" cy="2159000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6" name="Straight Arrow Connector 5"/>
          <p:cNvCxnSpPr/>
          <p:nvPr/>
        </p:nvCxnSpPr>
        <p:spPr>
          <a:xfrm>
            <a:off x="4529474" y="1799116"/>
            <a:ext cx="93518" cy="3532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894118" y="2635608"/>
            <a:ext cx="207818" cy="1491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26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5791200" cy="685800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pic>
        <p:nvPicPr>
          <p:cNvPr id="39938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34737" y="824345"/>
            <a:ext cx="7467600" cy="5562600"/>
          </a:xfrm>
        </p:spPr>
      </p:pic>
      <p:sp>
        <p:nvSpPr>
          <p:cNvPr id="6" name="Oval 5"/>
          <p:cNvSpPr/>
          <p:nvPr/>
        </p:nvSpPr>
        <p:spPr>
          <a:xfrm>
            <a:off x="2282536" y="3180195"/>
            <a:ext cx="914400" cy="8509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Oval 6"/>
          <p:cNvSpPr/>
          <p:nvPr/>
        </p:nvSpPr>
        <p:spPr>
          <a:xfrm flipV="1">
            <a:off x="5791200" y="4890075"/>
            <a:ext cx="2337953" cy="65866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831453" y="732987"/>
            <a:ext cx="7499748" cy="5408613"/>
            <a:chOff x="477677" y="0"/>
            <a:chExt cx="4289006" cy="710462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1682952" y="4326989"/>
              <a:ext cx="967445" cy="2016342"/>
            </a:xfrm>
            <a:custGeom>
              <a:avLst/>
              <a:gdLst>
                <a:gd name="T0" fmla="*/ 0 w 299"/>
                <a:gd name="T1" fmla="*/ 2147483647 h 553"/>
                <a:gd name="T2" fmla="*/ 2147483647 w 299"/>
                <a:gd name="T3" fmla="*/ 2147483647 h 553"/>
                <a:gd name="T4" fmla="*/ 2147483647 w 299"/>
                <a:gd name="T5" fmla="*/ 2147483647 h 553"/>
                <a:gd name="T6" fmla="*/ 2147483647 w 299"/>
                <a:gd name="T7" fmla="*/ 2147483647 h 553"/>
                <a:gd name="T8" fmla="*/ 2147483647 w 299"/>
                <a:gd name="T9" fmla="*/ 2147483647 h 553"/>
                <a:gd name="T10" fmla="*/ 2147483647 w 299"/>
                <a:gd name="T11" fmla="*/ 2147483647 h 553"/>
                <a:gd name="T12" fmla="*/ 2147483647 w 299"/>
                <a:gd name="T13" fmla="*/ 2147483647 h 553"/>
                <a:gd name="T14" fmla="*/ 2147483647 w 299"/>
                <a:gd name="T15" fmla="*/ 2147483647 h 553"/>
                <a:gd name="T16" fmla="*/ 2147483647 w 299"/>
                <a:gd name="T17" fmla="*/ 2147483647 h 553"/>
                <a:gd name="T18" fmla="*/ 2147483647 w 299"/>
                <a:gd name="T19" fmla="*/ 2147483647 h 553"/>
                <a:gd name="T20" fmla="*/ 2147483647 w 299"/>
                <a:gd name="T21" fmla="*/ 0 h 553"/>
                <a:gd name="T22" fmla="*/ 2147483647 w 299"/>
                <a:gd name="T23" fmla="*/ 2147483647 h 553"/>
                <a:gd name="T24" fmla="*/ 2147483647 w 299"/>
                <a:gd name="T25" fmla="*/ 2147483647 h 553"/>
                <a:gd name="T26" fmla="*/ 2147483647 w 299"/>
                <a:gd name="T27" fmla="*/ 2147483647 h 553"/>
                <a:gd name="T28" fmla="*/ 2147483647 w 299"/>
                <a:gd name="T29" fmla="*/ 2147483647 h 553"/>
                <a:gd name="T30" fmla="*/ 2147483647 w 299"/>
                <a:gd name="T31" fmla="*/ 2147483647 h 553"/>
                <a:gd name="T32" fmla="*/ 2147483647 w 299"/>
                <a:gd name="T33" fmla="*/ 2147483647 h 553"/>
                <a:gd name="T34" fmla="*/ 2147483647 w 299"/>
                <a:gd name="T35" fmla="*/ 2147483647 h 553"/>
                <a:gd name="T36" fmla="*/ 2147483647 w 299"/>
                <a:gd name="T37" fmla="*/ 2147483647 h 553"/>
                <a:gd name="T38" fmla="*/ 2147483647 w 299"/>
                <a:gd name="T39" fmla="*/ 2147483647 h 553"/>
                <a:gd name="T40" fmla="*/ 2147483647 w 299"/>
                <a:gd name="T41" fmla="*/ 2147483647 h 553"/>
                <a:gd name="T42" fmla="*/ 2147483647 w 299"/>
                <a:gd name="T43" fmla="*/ 2147483647 h 553"/>
                <a:gd name="T44" fmla="*/ 2147483647 w 299"/>
                <a:gd name="T45" fmla="*/ 2147483647 h 553"/>
                <a:gd name="T46" fmla="*/ 2147483647 w 299"/>
                <a:gd name="T47" fmla="*/ 2147483647 h 553"/>
                <a:gd name="T48" fmla="*/ 2147483647 w 299"/>
                <a:gd name="T49" fmla="*/ 2147483647 h 553"/>
                <a:gd name="T50" fmla="*/ 2147483647 w 299"/>
                <a:gd name="T51" fmla="*/ 2147483647 h 553"/>
                <a:gd name="T52" fmla="*/ 2147483647 w 299"/>
                <a:gd name="T53" fmla="*/ 2147483647 h 553"/>
                <a:gd name="T54" fmla="*/ 2147483647 w 299"/>
                <a:gd name="T55" fmla="*/ 2147483647 h 553"/>
                <a:gd name="T56" fmla="*/ 2147483647 w 299"/>
                <a:gd name="T57" fmla="*/ 2147483647 h 553"/>
                <a:gd name="T58" fmla="*/ 2147483647 w 299"/>
                <a:gd name="T59" fmla="*/ 2147483647 h 553"/>
                <a:gd name="T60" fmla="*/ 2147483647 w 299"/>
                <a:gd name="T61" fmla="*/ 2147483647 h 553"/>
                <a:gd name="T62" fmla="*/ 2147483647 w 299"/>
                <a:gd name="T63" fmla="*/ 2147483647 h 553"/>
                <a:gd name="T64" fmla="*/ 2147483647 w 299"/>
                <a:gd name="T65" fmla="*/ 2147483647 h 553"/>
                <a:gd name="T66" fmla="*/ 2147483647 w 299"/>
                <a:gd name="T67" fmla="*/ 2147483647 h 553"/>
                <a:gd name="T68" fmla="*/ 2147483647 w 299"/>
                <a:gd name="T69" fmla="*/ 2147483647 h 553"/>
                <a:gd name="T70" fmla="*/ 2147483647 w 299"/>
                <a:gd name="T71" fmla="*/ 2147483647 h 553"/>
                <a:gd name="T72" fmla="*/ 2147483647 w 299"/>
                <a:gd name="T73" fmla="*/ 2147483647 h 553"/>
                <a:gd name="T74" fmla="*/ 2147483647 w 299"/>
                <a:gd name="T75" fmla="*/ 2147483647 h 553"/>
                <a:gd name="T76" fmla="*/ 2147483647 w 299"/>
                <a:gd name="T77" fmla="*/ 2147483647 h 553"/>
                <a:gd name="T78" fmla="*/ 2147483647 w 299"/>
                <a:gd name="T79" fmla="*/ 2147483647 h 553"/>
                <a:gd name="T80" fmla="*/ 2147483647 w 299"/>
                <a:gd name="T81" fmla="*/ 2147483647 h 553"/>
                <a:gd name="T82" fmla="*/ 2147483647 w 299"/>
                <a:gd name="T83" fmla="*/ 2147483647 h 553"/>
                <a:gd name="T84" fmla="*/ 2147483647 w 299"/>
                <a:gd name="T85" fmla="*/ 2147483647 h 553"/>
                <a:gd name="T86" fmla="*/ 2147483647 w 299"/>
                <a:gd name="T87" fmla="*/ 2147483647 h 553"/>
                <a:gd name="T88" fmla="*/ 2147483647 w 299"/>
                <a:gd name="T89" fmla="*/ 2147483647 h 553"/>
                <a:gd name="T90" fmla="*/ 2147483647 w 299"/>
                <a:gd name="T91" fmla="*/ 2147483647 h 553"/>
                <a:gd name="T92" fmla="*/ 2147483647 w 299"/>
                <a:gd name="T93" fmla="*/ 2147483647 h 553"/>
                <a:gd name="T94" fmla="*/ 2147483647 w 299"/>
                <a:gd name="T95" fmla="*/ 2147483647 h 553"/>
                <a:gd name="T96" fmla="*/ 2147483647 w 299"/>
                <a:gd name="T97" fmla="*/ 2147483647 h 553"/>
                <a:gd name="T98" fmla="*/ 2147483647 w 299"/>
                <a:gd name="T99" fmla="*/ 2147483647 h 553"/>
                <a:gd name="T100" fmla="*/ 2147483647 w 299"/>
                <a:gd name="T101" fmla="*/ 2147483647 h 553"/>
                <a:gd name="T102" fmla="*/ 2147483647 w 299"/>
                <a:gd name="T103" fmla="*/ 2147483647 h 553"/>
                <a:gd name="T104" fmla="*/ 2147483647 w 299"/>
                <a:gd name="T105" fmla="*/ 2147483647 h 553"/>
                <a:gd name="T106" fmla="*/ 2147483647 w 299"/>
                <a:gd name="T107" fmla="*/ 2147483647 h 553"/>
                <a:gd name="T108" fmla="*/ 2147483647 w 299"/>
                <a:gd name="T109" fmla="*/ 2147483647 h 553"/>
                <a:gd name="T110" fmla="*/ 2147483647 w 299"/>
                <a:gd name="T111" fmla="*/ 2147483647 h 553"/>
                <a:gd name="T112" fmla="*/ 2147483647 w 299"/>
                <a:gd name="T113" fmla="*/ 2147483647 h 553"/>
                <a:gd name="T114" fmla="*/ 2147483647 w 299"/>
                <a:gd name="T115" fmla="*/ 2147483647 h 553"/>
                <a:gd name="T116" fmla="*/ 2147483647 w 299"/>
                <a:gd name="T117" fmla="*/ 2147483647 h 55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99"/>
                <a:gd name="T178" fmla="*/ 0 h 553"/>
                <a:gd name="T179" fmla="*/ 299 w 299"/>
                <a:gd name="T180" fmla="*/ 553 h 55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99" h="553">
                  <a:moveTo>
                    <a:pt x="9" y="133"/>
                  </a:moveTo>
                  <a:lnTo>
                    <a:pt x="0" y="123"/>
                  </a:lnTo>
                  <a:lnTo>
                    <a:pt x="0" y="113"/>
                  </a:lnTo>
                  <a:lnTo>
                    <a:pt x="0" y="102"/>
                  </a:lnTo>
                  <a:lnTo>
                    <a:pt x="0" y="92"/>
                  </a:lnTo>
                  <a:lnTo>
                    <a:pt x="0" y="82"/>
                  </a:lnTo>
                  <a:lnTo>
                    <a:pt x="9" y="82"/>
                  </a:lnTo>
                  <a:lnTo>
                    <a:pt x="9" y="72"/>
                  </a:lnTo>
                  <a:lnTo>
                    <a:pt x="18" y="72"/>
                  </a:lnTo>
                  <a:lnTo>
                    <a:pt x="27" y="72"/>
                  </a:lnTo>
                  <a:lnTo>
                    <a:pt x="36" y="61"/>
                  </a:lnTo>
                  <a:lnTo>
                    <a:pt x="45" y="61"/>
                  </a:lnTo>
                  <a:lnTo>
                    <a:pt x="54" y="61"/>
                  </a:lnTo>
                  <a:lnTo>
                    <a:pt x="63" y="61"/>
                  </a:lnTo>
                  <a:lnTo>
                    <a:pt x="72" y="61"/>
                  </a:lnTo>
                  <a:lnTo>
                    <a:pt x="81" y="61"/>
                  </a:lnTo>
                  <a:lnTo>
                    <a:pt x="90" y="61"/>
                  </a:lnTo>
                  <a:lnTo>
                    <a:pt x="90" y="51"/>
                  </a:lnTo>
                  <a:lnTo>
                    <a:pt x="99" y="51"/>
                  </a:lnTo>
                  <a:lnTo>
                    <a:pt x="109" y="51"/>
                  </a:lnTo>
                  <a:lnTo>
                    <a:pt x="109" y="41"/>
                  </a:lnTo>
                  <a:lnTo>
                    <a:pt x="118" y="41"/>
                  </a:lnTo>
                  <a:lnTo>
                    <a:pt x="118" y="51"/>
                  </a:lnTo>
                  <a:lnTo>
                    <a:pt x="127" y="51"/>
                  </a:lnTo>
                  <a:lnTo>
                    <a:pt x="127" y="41"/>
                  </a:lnTo>
                  <a:lnTo>
                    <a:pt x="136" y="41"/>
                  </a:lnTo>
                  <a:lnTo>
                    <a:pt x="136" y="51"/>
                  </a:lnTo>
                  <a:lnTo>
                    <a:pt x="145" y="51"/>
                  </a:lnTo>
                  <a:lnTo>
                    <a:pt x="145" y="41"/>
                  </a:lnTo>
                  <a:lnTo>
                    <a:pt x="154" y="41"/>
                  </a:lnTo>
                  <a:lnTo>
                    <a:pt x="154" y="31"/>
                  </a:lnTo>
                  <a:lnTo>
                    <a:pt x="163" y="31"/>
                  </a:lnTo>
                  <a:lnTo>
                    <a:pt x="163" y="20"/>
                  </a:lnTo>
                  <a:lnTo>
                    <a:pt x="172" y="20"/>
                  </a:lnTo>
                  <a:lnTo>
                    <a:pt x="181" y="20"/>
                  </a:lnTo>
                  <a:lnTo>
                    <a:pt x="190" y="20"/>
                  </a:lnTo>
                  <a:lnTo>
                    <a:pt x="199" y="20"/>
                  </a:lnTo>
                  <a:lnTo>
                    <a:pt x="199" y="10"/>
                  </a:lnTo>
                  <a:lnTo>
                    <a:pt x="208" y="10"/>
                  </a:lnTo>
                  <a:lnTo>
                    <a:pt x="217" y="10"/>
                  </a:lnTo>
                  <a:lnTo>
                    <a:pt x="217" y="0"/>
                  </a:lnTo>
                  <a:lnTo>
                    <a:pt x="226" y="0"/>
                  </a:lnTo>
                  <a:lnTo>
                    <a:pt x="235" y="0"/>
                  </a:lnTo>
                  <a:lnTo>
                    <a:pt x="244" y="0"/>
                  </a:lnTo>
                  <a:lnTo>
                    <a:pt x="235" y="0"/>
                  </a:lnTo>
                  <a:lnTo>
                    <a:pt x="244" y="0"/>
                  </a:lnTo>
                  <a:lnTo>
                    <a:pt x="244" y="10"/>
                  </a:lnTo>
                  <a:lnTo>
                    <a:pt x="235" y="10"/>
                  </a:lnTo>
                  <a:lnTo>
                    <a:pt x="244" y="10"/>
                  </a:lnTo>
                  <a:lnTo>
                    <a:pt x="244" y="0"/>
                  </a:lnTo>
                  <a:lnTo>
                    <a:pt x="235" y="0"/>
                  </a:lnTo>
                  <a:lnTo>
                    <a:pt x="235" y="10"/>
                  </a:lnTo>
                  <a:lnTo>
                    <a:pt x="235" y="20"/>
                  </a:lnTo>
                  <a:lnTo>
                    <a:pt x="235" y="10"/>
                  </a:lnTo>
                  <a:lnTo>
                    <a:pt x="226" y="10"/>
                  </a:lnTo>
                  <a:lnTo>
                    <a:pt x="226" y="20"/>
                  </a:lnTo>
                  <a:lnTo>
                    <a:pt x="235" y="20"/>
                  </a:lnTo>
                  <a:lnTo>
                    <a:pt x="235" y="31"/>
                  </a:lnTo>
                  <a:lnTo>
                    <a:pt x="244" y="31"/>
                  </a:lnTo>
                  <a:lnTo>
                    <a:pt x="235" y="31"/>
                  </a:lnTo>
                  <a:lnTo>
                    <a:pt x="235" y="41"/>
                  </a:lnTo>
                  <a:lnTo>
                    <a:pt x="235" y="31"/>
                  </a:lnTo>
                  <a:lnTo>
                    <a:pt x="235" y="41"/>
                  </a:lnTo>
                  <a:lnTo>
                    <a:pt x="235" y="51"/>
                  </a:lnTo>
                  <a:lnTo>
                    <a:pt x="235" y="41"/>
                  </a:lnTo>
                  <a:lnTo>
                    <a:pt x="235" y="51"/>
                  </a:lnTo>
                  <a:lnTo>
                    <a:pt x="235" y="41"/>
                  </a:lnTo>
                  <a:lnTo>
                    <a:pt x="244" y="41"/>
                  </a:lnTo>
                  <a:lnTo>
                    <a:pt x="244" y="51"/>
                  </a:lnTo>
                  <a:lnTo>
                    <a:pt x="244" y="61"/>
                  </a:lnTo>
                  <a:lnTo>
                    <a:pt x="244" y="72"/>
                  </a:lnTo>
                  <a:lnTo>
                    <a:pt x="253" y="72"/>
                  </a:lnTo>
                  <a:lnTo>
                    <a:pt x="253" y="82"/>
                  </a:lnTo>
                  <a:lnTo>
                    <a:pt x="262" y="82"/>
                  </a:lnTo>
                  <a:lnTo>
                    <a:pt x="262" y="92"/>
                  </a:lnTo>
                  <a:lnTo>
                    <a:pt x="262" y="102"/>
                  </a:lnTo>
                  <a:lnTo>
                    <a:pt x="262" y="113"/>
                  </a:lnTo>
                  <a:lnTo>
                    <a:pt x="262" y="123"/>
                  </a:lnTo>
                  <a:lnTo>
                    <a:pt x="262" y="133"/>
                  </a:lnTo>
                  <a:lnTo>
                    <a:pt x="271" y="133"/>
                  </a:lnTo>
                  <a:lnTo>
                    <a:pt x="262" y="133"/>
                  </a:lnTo>
                  <a:lnTo>
                    <a:pt x="271" y="133"/>
                  </a:lnTo>
                  <a:lnTo>
                    <a:pt x="262" y="133"/>
                  </a:lnTo>
                  <a:lnTo>
                    <a:pt x="262" y="143"/>
                  </a:lnTo>
                  <a:lnTo>
                    <a:pt x="271" y="143"/>
                  </a:lnTo>
                  <a:lnTo>
                    <a:pt x="271" y="154"/>
                  </a:lnTo>
                  <a:lnTo>
                    <a:pt x="271" y="164"/>
                  </a:lnTo>
                  <a:lnTo>
                    <a:pt x="271" y="174"/>
                  </a:lnTo>
                  <a:lnTo>
                    <a:pt x="280" y="174"/>
                  </a:lnTo>
                  <a:lnTo>
                    <a:pt x="280" y="164"/>
                  </a:lnTo>
                  <a:lnTo>
                    <a:pt x="280" y="154"/>
                  </a:lnTo>
                  <a:lnTo>
                    <a:pt x="289" y="154"/>
                  </a:lnTo>
                  <a:lnTo>
                    <a:pt x="289" y="164"/>
                  </a:lnTo>
                  <a:lnTo>
                    <a:pt x="289" y="174"/>
                  </a:lnTo>
                  <a:lnTo>
                    <a:pt x="289" y="184"/>
                  </a:lnTo>
                  <a:lnTo>
                    <a:pt x="289" y="174"/>
                  </a:lnTo>
                  <a:lnTo>
                    <a:pt x="299" y="174"/>
                  </a:lnTo>
                  <a:lnTo>
                    <a:pt x="289" y="174"/>
                  </a:lnTo>
                  <a:lnTo>
                    <a:pt x="299" y="174"/>
                  </a:lnTo>
                  <a:lnTo>
                    <a:pt x="289" y="174"/>
                  </a:lnTo>
                  <a:lnTo>
                    <a:pt x="289" y="184"/>
                  </a:lnTo>
                  <a:lnTo>
                    <a:pt x="299" y="184"/>
                  </a:lnTo>
                  <a:lnTo>
                    <a:pt x="289" y="184"/>
                  </a:lnTo>
                  <a:lnTo>
                    <a:pt x="299" y="184"/>
                  </a:lnTo>
                  <a:lnTo>
                    <a:pt x="299" y="195"/>
                  </a:lnTo>
                  <a:lnTo>
                    <a:pt x="299" y="205"/>
                  </a:lnTo>
                  <a:lnTo>
                    <a:pt x="299" y="215"/>
                  </a:lnTo>
                  <a:lnTo>
                    <a:pt x="289" y="215"/>
                  </a:lnTo>
                  <a:lnTo>
                    <a:pt x="289" y="225"/>
                  </a:lnTo>
                  <a:lnTo>
                    <a:pt x="289" y="236"/>
                  </a:lnTo>
                  <a:lnTo>
                    <a:pt x="289" y="246"/>
                  </a:lnTo>
                  <a:lnTo>
                    <a:pt x="289" y="256"/>
                  </a:lnTo>
                  <a:lnTo>
                    <a:pt x="289" y="266"/>
                  </a:lnTo>
                  <a:lnTo>
                    <a:pt x="299" y="266"/>
                  </a:lnTo>
                  <a:lnTo>
                    <a:pt x="299" y="277"/>
                  </a:lnTo>
                  <a:lnTo>
                    <a:pt x="299" y="287"/>
                  </a:lnTo>
                  <a:lnTo>
                    <a:pt x="299" y="297"/>
                  </a:lnTo>
                  <a:lnTo>
                    <a:pt x="289" y="297"/>
                  </a:lnTo>
                  <a:lnTo>
                    <a:pt x="289" y="307"/>
                  </a:lnTo>
                  <a:lnTo>
                    <a:pt x="289" y="318"/>
                  </a:lnTo>
                  <a:lnTo>
                    <a:pt x="289" y="328"/>
                  </a:lnTo>
                  <a:lnTo>
                    <a:pt x="289" y="338"/>
                  </a:lnTo>
                  <a:lnTo>
                    <a:pt x="280" y="338"/>
                  </a:lnTo>
                  <a:lnTo>
                    <a:pt x="280" y="348"/>
                  </a:lnTo>
                  <a:lnTo>
                    <a:pt x="280" y="359"/>
                  </a:lnTo>
                  <a:lnTo>
                    <a:pt x="280" y="369"/>
                  </a:lnTo>
                  <a:lnTo>
                    <a:pt x="280" y="379"/>
                  </a:lnTo>
                  <a:lnTo>
                    <a:pt x="280" y="389"/>
                  </a:lnTo>
                  <a:lnTo>
                    <a:pt x="280" y="379"/>
                  </a:lnTo>
                  <a:lnTo>
                    <a:pt x="271" y="379"/>
                  </a:lnTo>
                  <a:lnTo>
                    <a:pt x="271" y="389"/>
                  </a:lnTo>
                  <a:lnTo>
                    <a:pt x="271" y="379"/>
                  </a:lnTo>
                  <a:lnTo>
                    <a:pt x="271" y="389"/>
                  </a:lnTo>
                  <a:lnTo>
                    <a:pt x="271" y="400"/>
                  </a:lnTo>
                  <a:lnTo>
                    <a:pt x="271" y="410"/>
                  </a:lnTo>
                  <a:lnTo>
                    <a:pt x="271" y="420"/>
                  </a:lnTo>
                  <a:lnTo>
                    <a:pt x="271" y="430"/>
                  </a:lnTo>
                  <a:lnTo>
                    <a:pt x="271" y="420"/>
                  </a:lnTo>
                  <a:lnTo>
                    <a:pt x="280" y="420"/>
                  </a:lnTo>
                  <a:lnTo>
                    <a:pt x="280" y="410"/>
                  </a:lnTo>
                  <a:lnTo>
                    <a:pt x="271" y="410"/>
                  </a:lnTo>
                  <a:lnTo>
                    <a:pt x="280" y="410"/>
                  </a:lnTo>
                  <a:lnTo>
                    <a:pt x="271" y="410"/>
                  </a:lnTo>
                  <a:lnTo>
                    <a:pt x="280" y="410"/>
                  </a:lnTo>
                  <a:lnTo>
                    <a:pt x="289" y="410"/>
                  </a:lnTo>
                  <a:lnTo>
                    <a:pt x="289" y="400"/>
                  </a:lnTo>
                  <a:lnTo>
                    <a:pt x="299" y="400"/>
                  </a:lnTo>
                  <a:lnTo>
                    <a:pt x="299" y="410"/>
                  </a:lnTo>
                  <a:lnTo>
                    <a:pt x="289" y="420"/>
                  </a:lnTo>
                  <a:lnTo>
                    <a:pt x="289" y="430"/>
                  </a:lnTo>
                  <a:lnTo>
                    <a:pt x="289" y="441"/>
                  </a:lnTo>
                  <a:lnTo>
                    <a:pt x="289" y="451"/>
                  </a:lnTo>
                  <a:lnTo>
                    <a:pt x="280" y="451"/>
                  </a:lnTo>
                  <a:lnTo>
                    <a:pt x="280" y="461"/>
                  </a:lnTo>
                  <a:lnTo>
                    <a:pt x="280" y="471"/>
                  </a:lnTo>
                  <a:lnTo>
                    <a:pt x="271" y="471"/>
                  </a:lnTo>
                  <a:lnTo>
                    <a:pt x="271" y="482"/>
                  </a:lnTo>
                  <a:lnTo>
                    <a:pt x="262" y="482"/>
                  </a:lnTo>
                  <a:lnTo>
                    <a:pt x="262" y="492"/>
                  </a:lnTo>
                  <a:lnTo>
                    <a:pt x="253" y="492"/>
                  </a:lnTo>
                  <a:lnTo>
                    <a:pt x="253" y="502"/>
                  </a:lnTo>
                  <a:lnTo>
                    <a:pt x="244" y="512"/>
                  </a:lnTo>
                  <a:lnTo>
                    <a:pt x="235" y="512"/>
                  </a:lnTo>
                  <a:lnTo>
                    <a:pt x="235" y="523"/>
                  </a:lnTo>
                  <a:lnTo>
                    <a:pt x="226" y="523"/>
                  </a:lnTo>
                  <a:lnTo>
                    <a:pt x="217" y="523"/>
                  </a:lnTo>
                  <a:lnTo>
                    <a:pt x="217" y="533"/>
                  </a:lnTo>
                  <a:lnTo>
                    <a:pt x="208" y="533"/>
                  </a:lnTo>
                  <a:lnTo>
                    <a:pt x="199" y="533"/>
                  </a:lnTo>
                  <a:lnTo>
                    <a:pt x="199" y="543"/>
                  </a:lnTo>
                  <a:lnTo>
                    <a:pt x="190" y="543"/>
                  </a:lnTo>
                  <a:lnTo>
                    <a:pt x="181" y="543"/>
                  </a:lnTo>
                  <a:lnTo>
                    <a:pt x="172" y="543"/>
                  </a:lnTo>
                  <a:lnTo>
                    <a:pt x="172" y="553"/>
                  </a:lnTo>
                  <a:lnTo>
                    <a:pt x="163" y="553"/>
                  </a:lnTo>
                  <a:lnTo>
                    <a:pt x="154" y="543"/>
                  </a:lnTo>
                  <a:lnTo>
                    <a:pt x="136" y="543"/>
                  </a:lnTo>
                  <a:lnTo>
                    <a:pt x="136" y="533"/>
                  </a:lnTo>
                  <a:lnTo>
                    <a:pt x="163" y="523"/>
                  </a:lnTo>
                  <a:lnTo>
                    <a:pt x="145" y="502"/>
                  </a:lnTo>
                  <a:lnTo>
                    <a:pt x="154" y="492"/>
                  </a:lnTo>
                  <a:lnTo>
                    <a:pt x="145" y="492"/>
                  </a:lnTo>
                  <a:lnTo>
                    <a:pt x="145" y="502"/>
                  </a:lnTo>
                  <a:lnTo>
                    <a:pt x="136" y="502"/>
                  </a:lnTo>
                  <a:lnTo>
                    <a:pt x="127" y="502"/>
                  </a:lnTo>
                  <a:lnTo>
                    <a:pt x="118" y="502"/>
                  </a:lnTo>
                  <a:lnTo>
                    <a:pt x="99" y="482"/>
                  </a:lnTo>
                  <a:lnTo>
                    <a:pt x="99" y="441"/>
                  </a:lnTo>
                  <a:lnTo>
                    <a:pt x="90" y="441"/>
                  </a:lnTo>
                  <a:lnTo>
                    <a:pt x="90" y="430"/>
                  </a:lnTo>
                  <a:lnTo>
                    <a:pt x="90" y="420"/>
                  </a:lnTo>
                  <a:lnTo>
                    <a:pt x="90" y="410"/>
                  </a:lnTo>
                  <a:lnTo>
                    <a:pt x="90" y="400"/>
                  </a:lnTo>
                  <a:lnTo>
                    <a:pt x="90" y="389"/>
                  </a:lnTo>
                  <a:lnTo>
                    <a:pt x="99" y="389"/>
                  </a:lnTo>
                  <a:lnTo>
                    <a:pt x="90" y="389"/>
                  </a:lnTo>
                  <a:lnTo>
                    <a:pt x="90" y="379"/>
                  </a:lnTo>
                  <a:lnTo>
                    <a:pt x="90" y="369"/>
                  </a:lnTo>
                  <a:lnTo>
                    <a:pt x="90" y="359"/>
                  </a:lnTo>
                  <a:lnTo>
                    <a:pt x="90" y="348"/>
                  </a:lnTo>
                  <a:lnTo>
                    <a:pt x="81" y="348"/>
                  </a:lnTo>
                  <a:lnTo>
                    <a:pt x="81" y="338"/>
                  </a:lnTo>
                  <a:lnTo>
                    <a:pt x="90" y="338"/>
                  </a:lnTo>
                  <a:lnTo>
                    <a:pt x="81" y="328"/>
                  </a:lnTo>
                  <a:lnTo>
                    <a:pt x="81" y="318"/>
                  </a:lnTo>
                  <a:lnTo>
                    <a:pt x="81" y="307"/>
                  </a:lnTo>
                  <a:lnTo>
                    <a:pt x="72" y="307"/>
                  </a:lnTo>
                  <a:lnTo>
                    <a:pt x="72" y="297"/>
                  </a:lnTo>
                  <a:lnTo>
                    <a:pt x="63" y="297"/>
                  </a:lnTo>
                  <a:lnTo>
                    <a:pt x="63" y="287"/>
                  </a:lnTo>
                  <a:lnTo>
                    <a:pt x="63" y="277"/>
                  </a:lnTo>
                  <a:lnTo>
                    <a:pt x="54" y="277"/>
                  </a:lnTo>
                  <a:lnTo>
                    <a:pt x="45" y="266"/>
                  </a:lnTo>
                  <a:lnTo>
                    <a:pt x="45" y="256"/>
                  </a:lnTo>
                  <a:lnTo>
                    <a:pt x="36" y="256"/>
                  </a:lnTo>
                  <a:lnTo>
                    <a:pt x="36" y="246"/>
                  </a:lnTo>
                  <a:lnTo>
                    <a:pt x="27" y="246"/>
                  </a:lnTo>
                  <a:lnTo>
                    <a:pt x="27" y="236"/>
                  </a:lnTo>
                  <a:lnTo>
                    <a:pt x="18" y="236"/>
                  </a:lnTo>
                  <a:lnTo>
                    <a:pt x="9" y="236"/>
                  </a:lnTo>
                  <a:lnTo>
                    <a:pt x="9" y="225"/>
                  </a:lnTo>
                  <a:lnTo>
                    <a:pt x="9" y="215"/>
                  </a:lnTo>
                  <a:lnTo>
                    <a:pt x="18" y="215"/>
                  </a:lnTo>
                  <a:lnTo>
                    <a:pt x="18" y="205"/>
                  </a:lnTo>
                  <a:lnTo>
                    <a:pt x="18" y="195"/>
                  </a:lnTo>
                  <a:lnTo>
                    <a:pt x="27" y="205"/>
                  </a:lnTo>
                  <a:lnTo>
                    <a:pt x="27" y="195"/>
                  </a:lnTo>
                  <a:lnTo>
                    <a:pt x="18" y="195"/>
                  </a:lnTo>
                  <a:lnTo>
                    <a:pt x="18" y="184"/>
                  </a:lnTo>
                  <a:lnTo>
                    <a:pt x="27" y="184"/>
                  </a:lnTo>
                  <a:lnTo>
                    <a:pt x="18" y="184"/>
                  </a:lnTo>
                  <a:lnTo>
                    <a:pt x="18" y="174"/>
                  </a:lnTo>
                  <a:lnTo>
                    <a:pt x="18" y="164"/>
                  </a:lnTo>
                  <a:lnTo>
                    <a:pt x="18" y="154"/>
                  </a:lnTo>
                  <a:lnTo>
                    <a:pt x="18" y="143"/>
                  </a:lnTo>
                  <a:lnTo>
                    <a:pt x="9" y="143"/>
                  </a:lnTo>
                  <a:lnTo>
                    <a:pt x="9" y="13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ZA">
                <a:solidFill>
                  <a:srgbClr val="00B050"/>
                </a:solidFill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900934" y="4497247"/>
              <a:ext cx="1285896" cy="2023639"/>
            </a:xfrm>
            <a:custGeom>
              <a:avLst/>
              <a:gdLst>
                <a:gd name="T0" fmla="*/ 2147483647 w 398"/>
                <a:gd name="T1" fmla="*/ 2147483647 h 574"/>
                <a:gd name="T2" fmla="*/ 2147483647 w 398"/>
                <a:gd name="T3" fmla="*/ 2147483647 h 574"/>
                <a:gd name="T4" fmla="*/ 2147483647 w 398"/>
                <a:gd name="T5" fmla="*/ 2147483647 h 574"/>
                <a:gd name="T6" fmla="*/ 2147483647 w 398"/>
                <a:gd name="T7" fmla="*/ 2147483647 h 574"/>
                <a:gd name="T8" fmla="*/ 2147483647 w 398"/>
                <a:gd name="T9" fmla="*/ 2147483647 h 574"/>
                <a:gd name="T10" fmla="*/ 2147483647 w 398"/>
                <a:gd name="T11" fmla="*/ 2147483647 h 574"/>
                <a:gd name="T12" fmla="*/ 2147483647 w 398"/>
                <a:gd name="T13" fmla="*/ 0 h 574"/>
                <a:gd name="T14" fmla="*/ 2147483647 w 398"/>
                <a:gd name="T15" fmla="*/ 2147483647 h 574"/>
                <a:gd name="T16" fmla="*/ 2147483647 w 398"/>
                <a:gd name="T17" fmla="*/ 2147483647 h 574"/>
                <a:gd name="T18" fmla="*/ 2147483647 w 398"/>
                <a:gd name="T19" fmla="*/ 2147483647 h 574"/>
                <a:gd name="T20" fmla="*/ 2147483647 w 398"/>
                <a:gd name="T21" fmla="*/ 2147483647 h 574"/>
                <a:gd name="T22" fmla="*/ 2147483647 w 398"/>
                <a:gd name="T23" fmla="*/ 2147483647 h 574"/>
                <a:gd name="T24" fmla="*/ 2147483647 w 398"/>
                <a:gd name="T25" fmla="*/ 2147483647 h 574"/>
                <a:gd name="T26" fmla="*/ 2147483647 w 398"/>
                <a:gd name="T27" fmla="*/ 2147483647 h 574"/>
                <a:gd name="T28" fmla="*/ 2147483647 w 398"/>
                <a:gd name="T29" fmla="*/ 2147483647 h 574"/>
                <a:gd name="T30" fmla="*/ 2147483647 w 398"/>
                <a:gd name="T31" fmla="*/ 2147483647 h 574"/>
                <a:gd name="T32" fmla="*/ 2147483647 w 398"/>
                <a:gd name="T33" fmla="*/ 2147483647 h 574"/>
                <a:gd name="T34" fmla="*/ 2147483647 w 398"/>
                <a:gd name="T35" fmla="*/ 2147483647 h 574"/>
                <a:gd name="T36" fmla="*/ 2147483647 w 398"/>
                <a:gd name="T37" fmla="*/ 2147483647 h 574"/>
                <a:gd name="T38" fmla="*/ 2147483647 w 398"/>
                <a:gd name="T39" fmla="*/ 2147483647 h 574"/>
                <a:gd name="T40" fmla="*/ 2147483647 w 398"/>
                <a:gd name="T41" fmla="*/ 2147483647 h 574"/>
                <a:gd name="T42" fmla="*/ 2147483647 w 398"/>
                <a:gd name="T43" fmla="*/ 2147483647 h 574"/>
                <a:gd name="T44" fmla="*/ 2147483647 w 398"/>
                <a:gd name="T45" fmla="*/ 2147483647 h 574"/>
                <a:gd name="T46" fmla="*/ 2147483647 w 398"/>
                <a:gd name="T47" fmla="*/ 2147483647 h 574"/>
                <a:gd name="T48" fmla="*/ 2147483647 w 398"/>
                <a:gd name="T49" fmla="*/ 2147483647 h 574"/>
                <a:gd name="T50" fmla="*/ 2147483647 w 398"/>
                <a:gd name="T51" fmla="*/ 2147483647 h 574"/>
                <a:gd name="T52" fmla="*/ 2147483647 w 398"/>
                <a:gd name="T53" fmla="*/ 2147483647 h 574"/>
                <a:gd name="T54" fmla="*/ 2147483647 w 398"/>
                <a:gd name="T55" fmla="*/ 2147483647 h 574"/>
                <a:gd name="T56" fmla="*/ 2147483647 w 398"/>
                <a:gd name="T57" fmla="*/ 2147483647 h 574"/>
                <a:gd name="T58" fmla="*/ 2147483647 w 398"/>
                <a:gd name="T59" fmla="*/ 2147483647 h 574"/>
                <a:gd name="T60" fmla="*/ 2147483647 w 398"/>
                <a:gd name="T61" fmla="*/ 2147483647 h 574"/>
                <a:gd name="T62" fmla="*/ 2147483647 w 398"/>
                <a:gd name="T63" fmla="*/ 2147483647 h 574"/>
                <a:gd name="T64" fmla="*/ 2147483647 w 398"/>
                <a:gd name="T65" fmla="*/ 2147483647 h 574"/>
                <a:gd name="T66" fmla="*/ 2147483647 w 398"/>
                <a:gd name="T67" fmla="*/ 2147483647 h 574"/>
                <a:gd name="T68" fmla="*/ 2147483647 w 398"/>
                <a:gd name="T69" fmla="*/ 2147483647 h 574"/>
                <a:gd name="T70" fmla="*/ 2147483647 w 398"/>
                <a:gd name="T71" fmla="*/ 2147483647 h 574"/>
                <a:gd name="T72" fmla="*/ 2147483647 w 398"/>
                <a:gd name="T73" fmla="*/ 2147483647 h 574"/>
                <a:gd name="T74" fmla="*/ 2147483647 w 398"/>
                <a:gd name="T75" fmla="*/ 2147483647 h 574"/>
                <a:gd name="T76" fmla="*/ 2147483647 w 398"/>
                <a:gd name="T77" fmla="*/ 2147483647 h 574"/>
                <a:gd name="T78" fmla="*/ 2147483647 w 398"/>
                <a:gd name="T79" fmla="*/ 2147483647 h 574"/>
                <a:gd name="T80" fmla="*/ 2147483647 w 398"/>
                <a:gd name="T81" fmla="*/ 2147483647 h 574"/>
                <a:gd name="T82" fmla="*/ 2147483647 w 398"/>
                <a:gd name="T83" fmla="*/ 2147483647 h 574"/>
                <a:gd name="T84" fmla="*/ 2147483647 w 398"/>
                <a:gd name="T85" fmla="*/ 2147483647 h 574"/>
                <a:gd name="T86" fmla="*/ 2147483647 w 398"/>
                <a:gd name="T87" fmla="*/ 2147483647 h 574"/>
                <a:gd name="T88" fmla="*/ 2147483647 w 398"/>
                <a:gd name="T89" fmla="*/ 2147483647 h 574"/>
                <a:gd name="T90" fmla="*/ 2147483647 w 398"/>
                <a:gd name="T91" fmla="*/ 2147483647 h 574"/>
                <a:gd name="T92" fmla="*/ 2147483647 w 398"/>
                <a:gd name="T93" fmla="*/ 2147483647 h 574"/>
                <a:gd name="T94" fmla="*/ 2147483647 w 398"/>
                <a:gd name="T95" fmla="*/ 2147483647 h 574"/>
                <a:gd name="T96" fmla="*/ 2147483647 w 398"/>
                <a:gd name="T97" fmla="*/ 2147483647 h 574"/>
                <a:gd name="T98" fmla="*/ 2147483647 w 398"/>
                <a:gd name="T99" fmla="*/ 2147483647 h 574"/>
                <a:gd name="T100" fmla="*/ 2147483647 w 398"/>
                <a:gd name="T101" fmla="*/ 2147483647 h 574"/>
                <a:gd name="T102" fmla="*/ 2147483647 w 398"/>
                <a:gd name="T103" fmla="*/ 2147483647 h 574"/>
                <a:gd name="T104" fmla="*/ 2147483647 w 398"/>
                <a:gd name="T105" fmla="*/ 2147483647 h 574"/>
                <a:gd name="T106" fmla="*/ 2147483647 w 398"/>
                <a:gd name="T107" fmla="*/ 2147483647 h 574"/>
                <a:gd name="T108" fmla="*/ 2147483647 w 398"/>
                <a:gd name="T109" fmla="*/ 2147483647 h 574"/>
                <a:gd name="T110" fmla="*/ 2147483647 w 398"/>
                <a:gd name="T111" fmla="*/ 2147483647 h 574"/>
                <a:gd name="T112" fmla="*/ 2147483647 w 398"/>
                <a:gd name="T113" fmla="*/ 2147483647 h 57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98"/>
                <a:gd name="T172" fmla="*/ 0 h 574"/>
                <a:gd name="T173" fmla="*/ 398 w 398"/>
                <a:gd name="T174" fmla="*/ 574 h 57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98" h="574">
                  <a:moveTo>
                    <a:pt x="81" y="410"/>
                  </a:moveTo>
                  <a:lnTo>
                    <a:pt x="72" y="400"/>
                  </a:lnTo>
                  <a:lnTo>
                    <a:pt x="72" y="379"/>
                  </a:lnTo>
                  <a:lnTo>
                    <a:pt x="72" y="369"/>
                  </a:lnTo>
                  <a:lnTo>
                    <a:pt x="54" y="359"/>
                  </a:lnTo>
                  <a:lnTo>
                    <a:pt x="45" y="338"/>
                  </a:lnTo>
                  <a:lnTo>
                    <a:pt x="45" y="328"/>
                  </a:lnTo>
                  <a:lnTo>
                    <a:pt x="45" y="318"/>
                  </a:lnTo>
                  <a:lnTo>
                    <a:pt x="27" y="308"/>
                  </a:lnTo>
                  <a:lnTo>
                    <a:pt x="27" y="297"/>
                  </a:lnTo>
                  <a:lnTo>
                    <a:pt x="27" y="267"/>
                  </a:lnTo>
                  <a:lnTo>
                    <a:pt x="27" y="236"/>
                  </a:lnTo>
                  <a:lnTo>
                    <a:pt x="0" y="154"/>
                  </a:lnTo>
                  <a:lnTo>
                    <a:pt x="9" y="154"/>
                  </a:lnTo>
                  <a:lnTo>
                    <a:pt x="18" y="133"/>
                  </a:lnTo>
                  <a:lnTo>
                    <a:pt x="27" y="133"/>
                  </a:lnTo>
                  <a:lnTo>
                    <a:pt x="54" y="92"/>
                  </a:lnTo>
                  <a:lnTo>
                    <a:pt x="72" y="82"/>
                  </a:lnTo>
                  <a:lnTo>
                    <a:pt x="135" y="0"/>
                  </a:lnTo>
                  <a:lnTo>
                    <a:pt x="144" y="0"/>
                  </a:lnTo>
                  <a:lnTo>
                    <a:pt x="154" y="0"/>
                  </a:lnTo>
                  <a:lnTo>
                    <a:pt x="154" y="10"/>
                  </a:lnTo>
                  <a:lnTo>
                    <a:pt x="163" y="10"/>
                  </a:lnTo>
                  <a:lnTo>
                    <a:pt x="172" y="10"/>
                  </a:lnTo>
                  <a:lnTo>
                    <a:pt x="181" y="10"/>
                  </a:lnTo>
                  <a:lnTo>
                    <a:pt x="181" y="21"/>
                  </a:lnTo>
                  <a:lnTo>
                    <a:pt x="190" y="21"/>
                  </a:lnTo>
                  <a:lnTo>
                    <a:pt x="199" y="21"/>
                  </a:lnTo>
                  <a:lnTo>
                    <a:pt x="208" y="21"/>
                  </a:lnTo>
                  <a:lnTo>
                    <a:pt x="208" y="31"/>
                  </a:lnTo>
                  <a:lnTo>
                    <a:pt x="217" y="31"/>
                  </a:lnTo>
                  <a:lnTo>
                    <a:pt x="226" y="31"/>
                  </a:lnTo>
                  <a:lnTo>
                    <a:pt x="226" y="21"/>
                  </a:lnTo>
                  <a:lnTo>
                    <a:pt x="235" y="21"/>
                  </a:lnTo>
                  <a:lnTo>
                    <a:pt x="244" y="21"/>
                  </a:lnTo>
                  <a:lnTo>
                    <a:pt x="253" y="21"/>
                  </a:lnTo>
                  <a:lnTo>
                    <a:pt x="244" y="21"/>
                  </a:lnTo>
                  <a:lnTo>
                    <a:pt x="244" y="31"/>
                  </a:lnTo>
                  <a:lnTo>
                    <a:pt x="235" y="31"/>
                  </a:lnTo>
                  <a:lnTo>
                    <a:pt x="235" y="41"/>
                  </a:lnTo>
                  <a:lnTo>
                    <a:pt x="235" y="51"/>
                  </a:lnTo>
                  <a:lnTo>
                    <a:pt x="235" y="62"/>
                  </a:lnTo>
                  <a:lnTo>
                    <a:pt x="235" y="72"/>
                  </a:lnTo>
                  <a:lnTo>
                    <a:pt x="244" y="82"/>
                  </a:lnTo>
                  <a:lnTo>
                    <a:pt x="244" y="92"/>
                  </a:lnTo>
                  <a:lnTo>
                    <a:pt x="253" y="92"/>
                  </a:lnTo>
                  <a:lnTo>
                    <a:pt x="253" y="103"/>
                  </a:lnTo>
                  <a:lnTo>
                    <a:pt x="253" y="113"/>
                  </a:lnTo>
                  <a:lnTo>
                    <a:pt x="253" y="123"/>
                  </a:lnTo>
                  <a:lnTo>
                    <a:pt x="253" y="133"/>
                  </a:lnTo>
                  <a:lnTo>
                    <a:pt x="262" y="133"/>
                  </a:lnTo>
                  <a:lnTo>
                    <a:pt x="253" y="133"/>
                  </a:lnTo>
                  <a:lnTo>
                    <a:pt x="253" y="144"/>
                  </a:lnTo>
                  <a:lnTo>
                    <a:pt x="262" y="144"/>
                  </a:lnTo>
                  <a:lnTo>
                    <a:pt x="262" y="154"/>
                  </a:lnTo>
                  <a:lnTo>
                    <a:pt x="253" y="144"/>
                  </a:lnTo>
                  <a:lnTo>
                    <a:pt x="253" y="154"/>
                  </a:lnTo>
                  <a:lnTo>
                    <a:pt x="253" y="164"/>
                  </a:lnTo>
                  <a:lnTo>
                    <a:pt x="244" y="164"/>
                  </a:lnTo>
                  <a:lnTo>
                    <a:pt x="244" y="174"/>
                  </a:lnTo>
                  <a:lnTo>
                    <a:pt x="244" y="185"/>
                  </a:lnTo>
                  <a:lnTo>
                    <a:pt x="253" y="185"/>
                  </a:lnTo>
                  <a:lnTo>
                    <a:pt x="262" y="185"/>
                  </a:lnTo>
                  <a:lnTo>
                    <a:pt x="262" y="195"/>
                  </a:lnTo>
                  <a:lnTo>
                    <a:pt x="271" y="195"/>
                  </a:lnTo>
                  <a:lnTo>
                    <a:pt x="271" y="205"/>
                  </a:lnTo>
                  <a:lnTo>
                    <a:pt x="280" y="205"/>
                  </a:lnTo>
                  <a:lnTo>
                    <a:pt x="280" y="215"/>
                  </a:lnTo>
                  <a:lnTo>
                    <a:pt x="289" y="226"/>
                  </a:lnTo>
                  <a:lnTo>
                    <a:pt x="298" y="226"/>
                  </a:lnTo>
                  <a:lnTo>
                    <a:pt x="298" y="236"/>
                  </a:lnTo>
                  <a:lnTo>
                    <a:pt x="298" y="246"/>
                  </a:lnTo>
                  <a:lnTo>
                    <a:pt x="307" y="246"/>
                  </a:lnTo>
                  <a:lnTo>
                    <a:pt x="307" y="256"/>
                  </a:lnTo>
                  <a:lnTo>
                    <a:pt x="316" y="256"/>
                  </a:lnTo>
                  <a:lnTo>
                    <a:pt x="316" y="267"/>
                  </a:lnTo>
                  <a:lnTo>
                    <a:pt x="316" y="277"/>
                  </a:lnTo>
                  <a:lnTo>
                    <a:pt x="325" y="287"/>
                  </a:lnTo>
                  <a:lnTo>
                    <a:pt x="316" y="287"/>
                  </a:lnTo>
                  <a:lnTo>
                    <a:pt x="316" y="297"/>
                  </a:lnTo>
                  <a:lnTo>
                    <a:pt x="325" y="297"/>
                  </a:lnTo>
                  <a:lnTo>
                    <a:pt x="325" y="308"/>
                  </a:lnTo>
                  <a:lnTo>
                    <a:pt x="325" y="318"/>
                  </a:lnTo>
                  <a:lnTo>
                    <a:pt x="325" y="328"/>
                  </a:lnTo>
                  <a:lnTo>
                    <a:pt x="325" y="338"/>
                  </a:lnTo>
                  <a:lnTo>
                    <a:pt x="334" y="338"/>
                  </a:lnTo>
                  <a:lnTo>
                    <a:pt x="325" y="338"/>
                  </a:lnTo>
                  <a:lnTo>
                    <a:pt x="325" y="349"/>
                  </a:lnTo>
                  <a:lnTo>
                    <a:pt x="325" y="359"/>
                  </a:lnTo>
                  <a:lnTo>
                    <a:pt x="325" y="369"/>
                  </a:lnTo>
                  <a:lnTo>
                    <a:pt x="325" y="379"/>
                  </a:lnTo>
                  <a:lnTo>
                    <a:pt x="325" y="390"/>
                  </a:lnTo>
                  <a:lnTo>
                    <a:pt x="334" y="390"/>
                  </a:lnTo>
                  <a:lnTo>
                    <a:pt x="334" y="431"/>
                  </a:lnTo>
                  <a:lnTo>
                    <a:pt x="353" y="451"/>
                  </a:lnTo>
                  <a:lnTo>
                    <a:pt x="362" y="451"/>
                  </a:lnTo>
                  <a:lnTo>
                    <a:pt x="371" y="451"/>
                  </a:lnTo>
                  <a:lnTo>
                    <a:pt x="380" y="451"/>
                  </a:lnTo>
                  <a:lnTo>
                    <a:pt x="380" y="441"/>
                  </a:lnTo>
                  <a:lnTo>
                    <a:pt x="389" y="441"/>
                  </a:lnTo>
                  <a:lnTo>
                    <a:pt x="380" y="451"/>
                  </a:lnTo>
                  <a:lnTo>
                    <a:pt x="398" y="472"/>
                  </a:lnTo>
                  <a:lnTo>
                    <a:pt x="371" y="482"/>
                  </a:lnTo>
                  <a:lnTo>
                    <a:pt x="371" y="492"/>
                  </a:lnTo>
                  <a:lnTo>
                    <a:pt x="389" y="492"/>
                  </a:lnTo>
                  <a:lnTo>
                    <a:pt x="398" y="502"/>
                  </a:lnTo>
                  <a:lnTo>
                    <a:pt x="389" y="502"/>
                  </a:lnTo>
                  <a:lnTo>
                    <a:pt x="380" y="502"/>
                  </a:lnTo>
                  <a:lnTo>
                    <a:pt x="380" y="513"/>
                  </a:lnTo>
                  <a:lnTo>
                    <a:pt x="371" y="513"/>
                  </a:lnTo>
                  <a:lnTo>
                    <a:pt x="362" y="513"/>
                  </a:lnTo>
                  <a:lnTo>
                    <a:pt x="353" y="513"/>
                  </a:lnTo>
                  <a:lnTo>
                    <a:pt x="353" y="523"/>
                  </a:lnTo>
                  <a:lnTo>
                    <a:pt x="344" y="523"/>
                  </a:lnTo>
                  <a:lnTo>
                    <a:pt x="334" y="523"/>
                  </a:lnTo>
                  <a:lnTo>
                    <a:pt x="325" y="523"/>
                  </a:lnTo>
                  <a:lnTo>
                    <a:pt x="325" y="533"/>
                  </a:lnTo>
                  <a:lnTo>
                    <a:pt x="316" y="533"/>
                  </a:lnTo>
                  <a:lnTo>
                    <a:pt x="307" y="533"/>
                  </a:lnTo>
                  <a:lnTo>
                    <a:pt x="298" y="533"/>
                  </a:lnTo>
                  <a:lnTo>
                    <a:pt x="298" y="543"/>
                  </a:lnTo>
                  <a:lnTo>
                    <a:pt x="289" y="543"/>
                  </a:lnTo>
                  <a:lnTo>
                    <a:pt x="280" y="543"/>
                  </a:lnTo>
                  <a:lnTo>
                    <a:pt x="280" y="554"/>
                  </a:lnTo>
                  <a:lnTo>
                    <a:pt x="271" y="554"/>
                  </a:lnTo>
                  <a:lnTo>
                    <a:pt x="262" y="554"/>
                  </a:lnTo>
                  <a:lnTo>
                    <a:pt x="253" y="554"/>
                  </a:lnTo>
                  <a:lnTo>
                    <a:pt x="253" y="564"/>
                  </a:lnTo>
                  <a:lnTo>
                    <a:pt x="244" y="564"/>
                  </a:lnTo>
                  <a:lnTo>
                    <a:pt x="235" y="564"/>
                  </a:lnTo>
                  <a:lnTo>
                    <a:pt x="235" y="574"/>
                  </a:lnTo>
                  <a:lnTo>
                    <a:pt x="226" y="574"/>
                  </a:lnTo>
                  <a:lnTo>
                    <a:pt x="226" y="564"/>
                  </a:lnTo>
                  <a:lnTo>
                    <a:pt x="226" y="554"/>
                  </a:lnTo>
                  <a:lnTo>
                    <a:pt x="208" y="554"/>
                  </a:lnTo>
                  <a:lnTo>
                    <a:pt x="208" y="543"/>
                  </a:lnTo>
                  <a:lnTo>
                    <a:pt x="217" y="543"/>
                  </a:lnTo>
                  <a:lnTo>
                    <a:pt x="208" y="543"/>
                  </a:lnTo>
                  <a:lnTo>
                    <a:pt x="217" y="543"/>
                  </a:lnTo>
                  <a:lnTo>
                    <a:pt x="208" y="543"/>
                  </a:lnTo>
                  <a:lnTo>
                    <a:pt x="208" y="533"/>
                  </a:lnTo>
                  <a:lnTo>
                    <a:pt x="199" y="533"/>
                  </a:lnTo>
                  <a:lnTo>
                    <a:pt x="199" y="523"/>
                  </a:lnTo>
                  <a:lnTo>
                    <a:pt x="199" y="513"/>
                  </a:lnTo>
                  <a:lnTo>
                    <a:pt x="208" y="513"/>
                  </a:lnTo>
                  <a:lnTo>
                    <a:pt x="208" y="502"/>
                  </a:lnTo>
                  <a:lnTo>
                    <a:pt x="199" y="502"/>
                  </a:lnTo>
                  <a:lnTo>
                    <a:pt x="208" y="492"/>
                  </a:lnTo>
                  <a:lnTo>
                    <a:pt x="199" y="482"/>
                  </a:lnTo>
                  <a:lnTo>
                    <a:pt x="199" y="492"/>
                  </a:lnTo>
                  <a:lnTo>
                    <a:pt x="199" y="482"/>
                  </a:lnTo>
                  <a:lnTo>
                    <a:pt x="190" y="482"/>
                  </a:lnTo>
                  <a:lnTo>
                    <a:pt x="190" y="472"/>
                  </a:lnTo>
                  <a:lnTo>
                    <a:pt x="181" y="472"/>
                  </a:lnTo>
                  <a:lnTo>
                    <a:pt x="181" y="461"/>
                  </a:lnTo>
                  <a:lnTo>
                    <a:pt x="181" y="451"/>
                  </a:lnTo>
                  <a:lnTo>
                    <a:pt x="172" y="451"/>
                  </a:lnTo>
                  <a:lnTo>
                    <a:pt x="181" y="451"/>
                  </a:lnTo>
                  <a:lnTo>
                    <a:pt x="181" y="441"/>
                  </a:lnTo>
                  <a:lnTo>
                    <a:pt x="172" y="441"/>
                  </a:lnTo>
                  <a:lnTo>
                    <a:pt x="172" y="431"/>
                  </a:lnTo>
                  <a:lnTo>
                    <a:pt x="163" y="431"/>
                  </a:lnTo>
                  <a:lnTo>
                    <a:pt x="154" y="431"/>
                  </a:lnTo>
                  <a:lnTo>
                    <a:pt x="144" y="431"/>
                  </a:lnTo>
                  <a:lnTo>
                    <a:pt x="144" y="420"/>
                  </a:lnTo>
                  <a:lnTo>
                    <a:pt x="135" y="420"/>
                  </a:lnTo>
                  <a:lnTo>
                    <a:pt x="135" y="410"/>
                  </a:lnTo>
                  <a:lnTo>
                    <a:pt x="126" y="410"/>
                  </a:lnTo>
                  <a:lnTo>
                    <a:pt x="117" y="410"/>
                  </a:lnTo>
                  <a:lnTo>
                    <a:pt x="108" y="410"/>
                  </a:lnTo>
                  <a:lnTo>
                    <a:pt x="99" y="410"/>
                  </a:lnTo>
                  <a:lnTo>
                    <a:pt x="90" y="410"/>
                  </a:lnTo>
                  <a:lnTo>
                    <a:pt x="81" y="41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ZA"/>
            </a:p>
          </p:txBody>
        </p:sp>
        <p:sp>
          <p:nvSpPr>
            <p:cNvPr id="73" name="Freeform 72"/>
            <p:cNvSpPr>
              <a:spLocks noEditPoints="1"/>
            </p:cNvSpPr>
            <p:nvPr/>
          </p:nvSpPr>
          <p:spPr bwMode="auto">
            <a:xfrm>
              <a:off x="1168996" y="5983357"/>
              <a:ext cx="469615" cy="1121272"/>
            </a:xfrm>
            <a:custGeom>
              <a:avLst/>
              <a:gdLst>
                <a:gd name="T0" fmla="*/ 2147483647 w 145"/>
                <a:gd name="T1" fmla="*/ 2147483647 h 379"/>
                <a:gd name="T2" fmla="*/ 2147483647 w 145"/>
                <a:gd name="T3" fmla="*/ 2147483647 h 379"/>
                <a:gd name="T4" fmla="*/ 2147483647 w 145"/>
                <a:gd name="T5" fmla="*/ 2147483647 h 379"/>
                <a:gd name="T6" fmla="*/ 2147483647 w 145"/>
                <a:gd name="T7" fmla="*/ 2147483647 h 379"/>
                <a:gd name="T8" fmla="*/ 2147483647 w 145"/>
                <a:gd name="T9" fmla="*/ 2147483647 h 379"/>
                <a:gd name="T10" fmla="*/ 2147483647 w 145"/>
                <a:gd name="T11" fmla="*/ 2147483647 h 379"/>
                <a:gd name="T12" fmla="*/ 2147483647 w 145"/>
                <a:gd name="T13" fmla="*/ 2147483647 h 379"/>
                <a:gd name="T14" fmla="*/ 2147483647 w 145"/>
                <a:gd name="T15" fmla="*/ 2147483647 h 379"/>
                <a:gd name="T16" fmla="*/ 2147483647 w 145"/>
                <a:gd name="T17" fmla="*/ 2147483647 h 379"/>
                <a:gd name="T18" fmla="*/ 2147483647 w 145"/>
                <a:gd name="T19" fmla="*/ 2147483647 h 379"/>
                <a:gd name="T20" fmla="*/ 2147483647 w 145"/>
                <a:gd name="T21" fmla="*/ 2147483647 h 379"/>
                <a:gd name="T22" fmla="*/ 2147483647 w 145"/>
                <a:gd name="T23" fmla="*/ 2147483647 h 379"/>
                <a:gd name="T24" fmla="*/ 2147483647 w 145"/>
                <a:gd name="T25" fmla="*/ 2147483647 h 379"/>
                <a:gd name="T26" fmla="*/ 2147483647 w 145"/>
                <a:gd name="T27" fmla="*/ 2147483647 h 379"/>
                <a:gd name="T28" fmla="*/ 2147483647 w 145"/>
                <a:gd name="T29" fmla="*/ 2147483647 h 379"/>
                <a:gd name="T30" fmla="*/ 2147483647 w 145"/>
                <a:gd name="T31" fmla="*/ 2147483647 h 379"/>
                <a:gd name="T32" fmla="*/ 2147483647 w 145"/>
                <a:gd name="T33" fmla="*/ 2147483647 h 379"/>
                <a:gd name="T34" fmla="*/ 2147483647 w 145"/>
                <a:gd name="T35" fmla="*/ 2147483647 h 379"/>
                <a:gd name="T36" fmla="*/ 2147483647 w 145"/>
                <a:gd name="T37" fmla="*/ 2147483647 h 379"/>
                <a:gd name="T38" fmla="*/ 2147483647 w 145"/>
                <a:gd name="T39" fmla="*/ 2147483647 h 379"/>
                <a:gd name="T40" fmla="*/ 2147483647 w 145"/>
                <a:gd name="T41" fmla="*/ 2147483647 h 379"/>
                <a:gd name="T42" fmla="*/ 2147483647 w 145"/>
                <a:gd name="T43" fmla="*/ 2147483647 h 379"/>
                <a:gd name="T44" fmla="*/ 0 w 145"/>
                <a:gd name="T45" fmla="*/ 2147483647 h 379"/>
                <a:gd name="T46" fmla="*/ 2147483647 w 145"/>
                <a:gd name="T47" fmla="*/ 2147483647 h 379"/>
                <a:gd name="T48" fmla="*/ 2147483647 w 145"/>
                <a:gd name="T49" fmla="*/ 2147483647 h 379"/>
                <a:gd name="T50" fmla="*/ 2147483647 w 145"/>
                <a:gd name="T51" fmla="*/ 2147483647 h 379"/>
                <a:gd name="T52" fmla="*/ 2147483647 w 145"/>
                <a:gd name="T53" fmla="*/ 2147483647 h 379"/>
                <a:gd name="T54" fmla="*/ 0 w 145"/>
                <a:gd name="T55" fmla="*/ 2147483647 h 379"/>
                <a:gd name="T56" fmla="*/ 0 w 145"/>
                <a:gd name="T57" fmla="*/ 0 h 379"/>
                <a:gd name="T58" fmla="*/ 2147483647 w 145"/>
                <a:gd name="T59" fmla="*/ 0 h 379"/>
                <a:gd name="T60" fmla="*/ 2147483647 w 145"/>
                <a:gd name="T61" fmla="*/ 0 h 379"/>
                <a:gd name="T62" fmla="*/ 2147483647 w 145"/>
                <a:gd name="T63" fmla="*/ 2147483647 h 379"/>
                <a:gd name="T64" fmla="*/ 2147483647 w 145"/>
                <a:gd name="T65" fmla="*/ 2147483647 h 379"/>
                <a:gd name="T66" fmla="*/ 2147483647 w 145"/>
                <a:gd name="T67" fmla="*/ 2147483647 h 379"/>
                <a:gd name="T68" fmla="*/ 2147483647 w 145"/>
                <a:gd name="T69" fmla="*/ 2147483647 h 379"/>
                <a:gd name="T70" fmla="*/ 2147483647 w 145"/>
                <a:gd name="T71" fmla="*/ 2147483647 h 379"/>
                <a:gd name="T72" fmla="*/ 2147483647 w 145"/>
                <a:gd name="T73" fmla="*/ 2147483647 h 379"/>
                <a:gd name="T74" fmla="*/ 2147483647 w 145"/>
                <a:gd name="T75" fmla="*/ 2147483647 h 379"/>
                <a:gd name="T76" fmla="*/ 2147483647 w 145"/>
                <a:gd name="T77" fmla="*/ 2147483647 h 379"/>
                <a:gd name="T78" fmla="*/ 2147483647 w 145"/>
                <a:gd name="T79" fmla="*/ 2147483647 h 379"/>
                <a:gd name="T80" fmla="*/ 2147483647 w 145"/>
                <a:gd name="T81" fmla="*/ 2147483647 h 379"/>
                <a:gd name="T82" fmla="*/ 2147483647 w 145"/>
                <a:gd name="T83" fmla="*/ 2147483647 h 379"/>
                <a:gd name="T84" fmla="*/ 2147483647 w 145"/>
                <a:gd name="T85" fmla="*/ 2147483647 h 379"/>
                <a:gd name="T86" fmla="*/ 2147483647 w 145"/>
                <a:gd name="T87" fmla="*/ 2147483647 h 379"/>
                <a:gd name="T88" fmla="*/ 2147483647 w 145"/>
                <a:gd name="T89" fmla="*/ 2147483647 h 379"/>
                <a:gd name="T90" fmla="*/ 2147483647 w 145"/>
                <a:gd name="T91" fmla="*/ 2147483647 h 379"/>
                <a:gd name="T92" fmla="*/ 2147483647 w 145"/>
                <a:gd name="T93" fmla="*/ 2147483647 h 379"/>
                <a:gd name="T94" fmla="*/ 2147483647 w 145"/>
                <a:gd name="T95" fmla="*/ 2147483647 h 379"/>
                <a:gd name="T96" fmla="*/ 2147483647 w 145"/>
                <a:gd name="T97" fmla="*/ 2147483647 h 379"/>
                <a:gd name="T98" fmla="*/ 2147483647 w 145"/>
                <a:gd name="T99" fmla="*/ 2147483647 h 379"/>
                <a:gd name="T100" fmla="*/ 2147483647 w 145"/>
                <a:gd name="T101" fmla="*/ 2147483647 h 37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45"/>
                <a:gd name="T154" fmla="*/ 0 h 379"/>
                <a:gd name="T155" fmla="*/ 145 w 145"/>
                <a:gd name="T156" fmla="*/ 379 h 37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45" h="379">
                  <a:moveTo>
                    <a:pt x="91" y="236"/>
                  </a:moveTo>
                  <a:lnTo>
                    <a:pt x="82" y="236"/>
                  </a:lnTo>
                  <a:lnTo>
                    <a:pt x="91" y="236"/>
                  </a:lnTo>
                  <a:lnTo>
                    <a:pt x="82" y="236"/>
                  </a:lnTo>
                  <a:lnTo>
                    <a:pt x="82" y="246"/>
                  </a:lnTo>
                  <a:lnTo>
                    <a:pt x="73" y="246"/>
                  </a:lnTo>
                  <a:lnTo>
                    <a:pt x="63" y="246"/>
                  </a:lnTo>
                  <a:lnTo>
                    <a:pt x="73" y="246"/>
                  </a:lnTo>
                  <a:lnTo>
                    <a:pt x="73" y="256"/>
                  </a:lnTo>
                  <a:lnTo>
                    <a:pt x="82" y="256"/>
                  </a:lnTo>
                  <a:lnTo>
                    <a:pt x="82" y="267"/>
                  </a:lnTo>
                  <a:lnTo>
                    <a:pt x="91" y="267"/>
                  </a:lnTo>
                  <a:lnTo>
                    <a:pt x="91" y="277"/>
                  </a:lnTo>
                  <a:lnTo>
                    <a:pt x="91" y="287"/>
                  </a:lnTo>
                  <a:lnTo>
                    <a:pt x="91" y="297"/>
                  </a:lnTo>
                  <a:lnTo>
                    <a:pt x="91" y="287"/>
                  </a:lnTo>
                  <a:lnTo>
                    <a:pt x="91" y="277"/>
                  </a:lnTo>
                  <a:lnTo>
                    <a:pt x="100" y="277"/>
                  </a:lnTo>
                  <a:lnTo>
                    <a:pt x="100" y="287"/>
                  </a:lnTo>
                  <a:lnTo>
                    <a:pt x="109" y="287"/>
                  </a:lnTo>
                  <a:lnTo>
                    <a:pt x="100" y="287"/>
                  </a:lnTo>
                  <a:lnTo>
                    <a:pt x="109" y="287"/>
                  </a:lnTo>
                  <a:lnTo>
                    <a:pt x="109" y="297"/>
                  </a:lnTo>
                  <a:lnTo>
                    <a:pt x="118" y="297"/>
                  </a:lnTo>
                  <a:lnTo>
                    <a:pt x="118" y="287"/>
                  </a:lnTo>
                  <a:lnTo>
                    <a:pt x="109" y="287"/>
                  </a:lnTo>
                  <a:lnTo>
                    <a:pt x="118" y="287"/>
                  </a:lnTo>
                  <a:lnTo>
                    <a:pt x="118" y="277"/>
                  </a:lnTo>
                  <a:lnTo>
                    <a:pt x="118" y="267"/>
                  </a:lnTo>
                  <a:lnTo>
                    <a:pt x="127" y="267"/>
                  </a:lnTo>
                  <a:lnTo>
                    <a:pt x="127" y="277"/>
                  </a:lnTo>
                  <a:lnTo>
                    <a:pt x="127" y="287"/>
                  </a:lnTo>
                  <a:lnTo>
                    <a:pt x="118" y="287"/>
                  </a:lnTo>
                  <a:lnTo>
                    <a:pt x="127" y="287"/>
                  </a:lnTo>
                  <a:lnTo>
                    <a:pt x="118" y="287"/>
                  </a:lnTo>
                  <a:lnTo>
                    <a:pt x="118" y="297"/>
                  </a:lnTo>
                  <a:lnTo>
                    <a:pt x="118" y="308"/>
                  </a:lnTo>
                  <a:lnTo>
                    <a:pt x="118" y="318"/>
                  </a:lnTo>
                  <a:lnTo>
                    <a:pt x="118" y="328"/>
                  </a:lnTo>
                  <a:lnTo>
                    <a:pt x="118" y="338"/>
                  </a:lnTo>
                  <a:lnTo>
                    <a:pt x="118" y="349"/>
                  </a:lnTo>
                  <a:lnTo>
                    <a:pt x="118" y="359"/>
                  </a:lnTo>
                  <a:lnTo>
                    <a:pt x="118" y="369"/>
                  </a:lnTo>
                  <a:lnTo>
                    <a:pt x="118" y="379"/>
                  </a:lnTo>
                  <a:lnTo>
                    <a:pt x="100" y="379"/>
                  </a:lnTo>
                  <a:lnTo>
                    <a:pt x="91" y="379"/>
                  </a:lnTo>
                  <a:lnTo>
                    <a:pt x="82" y="379"/>
                  </a:lnTo>
                  <a:lnTo>
                    <a:pt x="73" y="379"/>
                  </a:lnTo>
                  <a:lnTo>
                    <a:pt x="63" y="379"/>
                  </a:lnTo>
                  <a:lnTo>
                    <a:pt x="54" y="379"/>
                  </a:lnTo>
                  <a:lnTo>
                    <a:pt x="45" y="379"/>
                  </a:lnTo>
                  <a:lnTo>
                    <a:pt x="45" y="369"/>
                  </a:lnTo>
                  <a:lnTo>
                    <a:pt x="45" y="379"/>
                  </a:lnTo>
                  <a:lnTo>
                    <a:pt x="45" y="369"/>
                  </a:lnTo>
                  <a:lnTo>
                    <a:pt x="36" y="369"/>
                  </a:lnTo>
                  <a:lnTo>
                    <a:pt x="27" y="369"/>
                  </a:lnTo>
                  <a:lnTo>
                    <a:pt x="27" y="379"/>
                  </a:lnTo>
                  <a:lnTo>
                    <a:pt x="18" y="369"/>
                  </a:lnTo>
                  <a:lnTo>
                    <a:pt x="18" y="359"/>
                  </a:lnTo>
                  <a:lnTo>
                    <a:pt x="18" y="349"/>
                  </a:lnTo>
                  <a:lnTo>
                    <a:pt x="18" y="328"/>
                  </a:lnTo>
                  <a:lnTo>
                    <a:pt x="18" y="318"/>
                  </a:lnTo>
                  <a:lnTo>
                    <a:pt x="18" y="308"/>
                  </a:lnTo>
                  <a:lnTo>
                    <a:pt x="18" y="297"/>
                  </a:lnTo>
                  <a:lnTo>
                    <a:pt x="18" y="277"/>
                  </a:lnTo>
                  <a:lnTo>
                    <a:pt x="18" y="256"/>
                  </a:lnTo>
                  <a:lnTo>
                    <a:pt x="9" y="256"/>
                  </a:lnTo>
                  <a:lnTo>
                    <a:pt x="0" y="256"/>
                  </a:lnTo>
                  <a:lnTo>
                    <a:pt x="0" y="246"/>
                  </a:lnTo>
                  <a:lnTo>
                    <a:pt x="0" y="226"/>
                  </a:lnTo>
                  <a:lnTo>
                    <a:pt x="0" y="205"/>
                  </a:lnTo>
                  <a:lnTo>
                    <a:pt x="9" y="205"/>
                  </a:lnTo>
                  <a:lnTo>
                    <a:pt x="9" y="195"/>
                  </a:lnTo>
                  <a:lnTo>
                    <a:pt x="0" y="185"/>
                  </a:lnTo>
                  <a:lnTo>
                    <a:pt x="9" y="185"/>
                  </a:lnTo>
                  <a:lnTo>
                    <a:pt x="0" y="185"/>
                  </a:lnTo>
                  <a:lnTo>
                    <a:pt x="0" y="174"/>
                  </a:lnTo>
                  <a:lnTo>
                    <a:pt x="9" y="164"/>
                  </a:lnTo>
                  <a:lnTo>
                    <a:pt x="9" y="154"/>
                  </a:lnTo>
                  <a:lnTo>
                    <a:pt x="9" y="133"/>
                  </a:lnTo>
                  <a:lnTo>
                    <a:pt x="9" y="123"/>
                  </a:lnTo>
                  <a:lnTo>
                    <a:pt x="9" y="113"/>
                  </a:lnTo>
                  <a:lnTo>
                    <a:pt x="9" y="82"/>
                  </a:lnTo>
                  <a:lnTo>
                    <a:pt x="0" y="62"/>
                  </a:lnTo>
                  <a:lnTo>
                    <a:pt x="9" y="31"/>
                  </a:lnTo>
                  <a:lnTo>
                    <a:pt x="0" y="10"/>
                  </a:lnTo>
                  <a:lnTo>
                    <a:pt x="0" y="0"/>
                  </a:lnTo>
                  <a:lnTo>
                    <a:pt x="9" y="0"/>
                  </a:lnTo>
                  <a:lnTo>
                    <a:pt x="18" y="0"/>
                  </a:lnTo>
                  <a:lnTo>
                    <a:pt x="27" y="0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54" y="10"/>
                  </a:lnTo>
                  <a:lnTo>
                    <a:pt x="63" y="10"/>
                  </a:lnTo>
                  <a:lnTo>
                    <a:pt x="63" y="21"/>
                  </a:lnTo>
                  <a:lnTo>
                    <a:pt x="73" y="21"/>
                  </a:lnTo>
                  <a:lnTo>
                    <a:pt x="82" y="21"/>
                  </a:lnTo>
                  <a:lnTo>
                    <a:pt x="91" y="21"/>
                  </a:lnTo>
                  <a:lnTo>
                    <a:pt x="91" y="31"/>
                  </a:lnTo>
                  <a:lnTo>
                    <a:pt x="100" y="31"/>
                  </a:lnTo>
                  <a:lnTo>
                    <a:pt x="100" y="41"/>
                  </a:lnTo>
                  <a:lnTo>
                    <a:pt x="91" y="41"/>
                  </a:lnTo>
                  <a:lnTo>
                    <a:pt x="100" y="41"/>
                  </a:lnTo>
                  <a:lnTo>
                    <a:pt x="100" y="51"/>
                  </a:lnTo>
                  <a:lnTo>
                    <a:pt x="100" y="62"/>
                  </a:lnTo>
                  <a:lnTo>
                    <a:pt x="109" y="62"/>
                  </a:lnTo>
                  <a:lnTo>
                    <a:pt x="109" y="72"/>
                  </a:lnTo>
                  <a:lnTo>
                    <a:pt x="118" y="72"/>
                  </a:lnTo>
                  <a:lnTo>
                    <a:pt x="118" y="82"/>
                  </a:lnTo>
                  <a:lnTo>
                    <a:pt x="118" y="72"/>
                  </a:lnTo>
                  <a:lnTo>
                    <a:pt x="127" y="82"/>
                  </a:lnTo>
                  <a:lnTo>
                    <a:pt x="118" y="92"/>
                  </a:lnTo>
                  <a:lnTo>
                    <a:pt x="127" y="92"/>
                  </a:lnTo>
                  <a:lnTo>
                    <a:pt x="127" y="103"/>
                  </a:lnTo>
                  <a:lnTo>
                    <a:pt x="118" y="103"/>
                  </a:lnTo>
                  <a:lnTo>
                    <a:pt x="118" y="113"/>
                  </a:lnTo>
                  <a:lnTo>
                    <a:pt x="118" y="123"/>
                  </a:lnTo>
                  <a:lnTo>
                    <a:pt x="127" y="123"/>
                  </a:lnTo>
                  <a:lnTo>
                    <a:pt x="127" y="133"/>
                  </a:lnTo>
                  <a:lnTo>
                    <a:pt x="136" y="133"/>
                  </a:lnTo>
                  <a:lnTo>
                    <a:pt x="127" y="133"/>
                  </a:lnTo>
                  <a:lnTo>
                    <a:pt x="136" y="133"/>
                  </a:lnTo>
                  <a:lnTo>
                    <a:pt x="127" y="133"/>
                  </a:lnTo>
                  <a:lnTo>
                    <a:pt x="127" y="144"/>
                  </a:lnTo>
                  <a:lnTo>
                    <a:pt x="145" y="144"/>
                  </a:lnTo>
                  <a:lnTo>
                    <a:pt x="145" y="154"/>
                  </a:lnTo>
                  <a:lnTo>
                    <a:pt x="145" y="164"/>
                  </a:lnTo>
                  <a:lnTo>
                    <a:pt x="136" y="164"/>
                  </a:lnTo>
                  <a:lnTo>
                    <a:pt x="136" y="174"/>
                  </a:lnTo>
                  <a:lnTo>
                    <a:pt x="127" y="174"/>
                  </a:lnTo>
                  <a:lnTo>
                    <a:pt x="127" y="185"/>
                  </a:lnTo>
                  <a:lnTo>
                    <a:pt x="118" y="185"/>
                  </a:lnTo>
                  <a:lnTo>
                    <a:pt x="109" y="185"/>
                  </a:lnTo>
                  <a:lnTo>
                    <a:pt x="109" y="195"/>
                  </a:lnTo>
                  <a:lnTo>
                    <a:pt x="109" y="205"/>
                  </a:lnTo>
                  <a:lnTo>
                    <a:pt x="100" y="205"/>
                  </a:lnTo>
                  <a:lnTo>
                    <a:pt x="100" y="215"/>
                  </a:lnTo>
                  <a:lnTo>
                    <a:pt x="100" y="226"/>
                  </a:lnTo>
                  <a:lnTo>
                    <a:pt x="100" y="236"/>
                  </a:lnTo>
                  <a:lnTo>
                    <a:pt x="100" y="226"/>
                  </a:lnTo>
                  <a:lnTo>
                    <a:pt x="91" y="226"/>
                  </a:lnTo>
                  <a:lnTo>
                    <a:pt x="91" y="236"/>
                  </a:lnTo>
                  <a:close/>
                  <a:moveTo>
                    <a:pt x="118" y="256"/>
                  </a:moveTo>
                  <a:lnTo>
                    <a:pt x="127" y="256"/>
                  </a:lnTo>
                  <a:lnTo>
                    <a:pt x="118" y="256"/>
                  </a:lnTo>
                  <a:lnTo>
                    <a:pt x="127" y="256"/>
                  </a:lnTo>
                  <a:lnTo>
                    <a:pt x="127" y="246"/>
                  </a:lnTo>
                  <a:lnTo>
                    <a:pt x="127" y="256"/>
                  </a:lnTo>
                  <a:lnTo>
                    <a:pt x="127" y="267"/>
                  </a:lnTo>
                  <a:lnTo>
                    <a:pt x="127" y="256"/>
                  </a:lnTo>
                  <a:lnTo>
                    <a:pt x="118" y="256"/>
                  </a:lnTo>
                  <a:lnTo>
                    <a:pt x="118" y="267"/>
                  </a:lnTo>
                  <a:lnTo>
                    <a:pt x="118" y="256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ZA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1753494" y="2356860"/>
              <a:ext cx="1209306" cy="2101472"/>
            </a:xfrm>
            <a:custGeom>
              <a:avLst/>
              <a:gdLst>
                <a:gd name="T0" fmla="*/ 2147483647 w 353"/>
                <a:gd name="T1" fmla="*/ 2147483647 h 645"/>
                <a:gd name="T2" fmla="*/ 2147483647 w 353"/>
                <a:gd name="T3" fmla="*/ 0 h 645"/>
                <a:gd name="T4" fmla="*/ 2147483647 w 353"/>
                <a:gd name="T5" fmla="*/ 2147483647 h 645"/>
                <a:gd name="T6" fmla="*/ 2147483647 w 353"/>
                <a:gd name="T7" fmla="*/ 2147483647 h 645"/>
                <a:gd name="T8" fmla="*/ 2147483647 w 353"/>
                <a:gd name="T9" fmla="*/ 2147483647 h 645"/>
                <a:gd name="T10" fmla="*/ 2147483647 w 353"/>
                <a:gd name="T11" fmla="*/ 2147483647 h 645"/>
                <a:gd name="T12" fmla="*/ 2147483647 w 353"/>
                <a:gd name="T13" fmla="*/ 2147483647 h 645"/>
                <a:gd name="T14" fmla="*/ 2147483647 w 353"/>
                <a:gd name="T15" fmla="*/ 2147483647 h 645"/>
                <a:gd name="T16" fmla="*/ 2147483647 w 353"/>
                <a:gd name="T17" fmla="*/ 2147483647 h 645"/>
                <a:gd name="T18" fmla="*/ 2147483647 w 353"/>
                <a:gd name="T19" fmla="*/ 2147483647 h 645"/>
                <a:gd name="T20" fmla="*/ 2147483647 w 353"/>
                <a:gd name="T21" fmla="*/ 2147483647 h 645"/>
                <a:gd name="T22" fmla="*/ 2147483647 w 353"/>
                <a:gd name="T23" fmla="*/ 2147483647 h 645"/>
                <a:gd name="T24" fmla="*/ 2147483647 w 353"/>
                <a:gd name="T25" fmla="*/ 2147483647 h 645"/>
                <a:gd name="T26" fmla="*/ 2147483647 w 353"/>
                <a:gd name="T27" fmla="*/ 2147483647 h 645"/>
                <a:gd name="T28" fmla="*/ 2147483647 w 353"/>
                <a:gd name="T29" fmla="*/ 2147483647 h 645"/>
                <a:gd name="T30" fmla="*/ 2147483647 w 353"/>
                <a:gd name="T31" fmla="*/ 2147483647 h 645"/>
                <a:gd name="T32" fmla="*/ 2147483647 w 353"/>
                <a:gd name="T33" fmla="*/ 2147483647 h 645"/>
                <a:gd name="T34" fmla="*/ 2147483647 w 353"/>
                <a:gd name="T35" fmla="*/ 2147483647 h 645"/>
                <a:gd name="T36" fmla="*/ 2147483647 w 353"/>
                <a:gd name="T37" fmla="*/ 2147483647 h 645"/>
                <a:gd name="T38" fmla="*/ 2147483647 w 353"/>
                <a:gd name="T39" fmla="*/ 2147483647 h 645"/>
                <a:gd name="T40" fmla="*/ 2147483647 w 353"/>
                <a:gd name="T41" fmla="*/ 2147483647 h 645"/>
                <a:gd name="T42" fmla="*/ 2147483647 w 353"/>
                <a:gd name="T43" fmla="*/ 2147483647 h 645"/>
                <a:gd name="T44" fmla="*/ 2147483647 w 353"/>
                <a:gd name="T45" fmla="*/ 2147483647 h 645"/>
                <a:gd name="T46" fmla="*/ 2147483647 w 353"/>
                <a:gd name="T47" fmla="*/ 2147483647 h 645"/>
                <a:gd name="T48" fmla="*/ 2147483647 w 353"/>
                <a:gd name="T49" fmla="*/ 2147483647 h 645"/>
                <a:gd name="T50" fmla="*/ 2147483647 w 353"/>
                <a:gd name="T51" fmla="*/ 2147483647 h 645"/>
                <a:gd name="T52" fmla="*/ 2147483647 w 353"/>
                <a:gd name="T53" fmla="*/ 2147483647 h 645"/>
                <a:gd name="T54" fmla="*/ 2147483647 w 353"/>
                <a:gd name="T55" fmla="*/ 2147483647 h 645"/>
                <a:gd name="T56" fmla="*/ 2147483647 w 353"/>
                <a:gd name="T57" fmla="*/ 2147483647 h 645"/>
                <a:gd name="T58" fmla="*/ 2147483647 w 353"/>
                <a:gd name="T59" fmla="*/ 2147483647 h 645"/>
                <a:gd name="T60" fmla="*/ 2147483647 w 353"/>
                <a:gd name="T61" fmla="*/ 2147483647 h 645"/>
                <a:gd name="T62" fmla="*/ 2147483647 w 353"/>
                <a:gd name="T63" fmla="*/ 2147483647 h 645"/>
                <a:gd name="T64" fmla="*/ 2147483647 w 353"/>
                <a:gd name="T65" fmla="*/ 2147483647 h 645"/>
                <a:gd name="T66" fmla="*/ 2147483647 w 353"/>
                <a:gd name="T67" fmla="*/ 2147483647 h 645"/>
                <a:gd name="T68" fmla="*/ 2147483647 w 353"/>
                <a:gd name="T69" fmla="*/ 2147483647 h 645"/>
                <a:gd name="T70" fmla="*/ 2147483647 w 353"/>
                <a:gd name="T71" fmla="*/ 2147483647 h 645"/>
                <a:gd name="T72" fmla="*/ 2147483647 w 353"/>
                <a:gd name="T73" fmla="*/ 2147483647 h 645"/>
                <a:gd name="T74" fmla="*/ 2147483647 w 353"/>
                <a:gd name="T75" fmla="*/ 2147483647 h 645"/>
                <a:gd name="T76" fmla="*/ 2147483647 w 353"/>
                <a:gd name="T77" fmla="*/ 2147483647 h 645"/>
                <a:gd name="T78" fmla="*/ 0 w 353"/>
                <a:gd name="T79" fmla="*/ 2147483647 h 645"/>
                <a:gd name="T80" fmla="*/ 2147483647 w 353"/>
                <a:gd name="T81" fmla="*/ 2147483647 h 645"/>
                <a:gd name="T82" fmla="*/ 2147483647 w 353"/>
                <a:gd name="T83" fmla="*/ 2147483647 h 645"/>
                <a:gd name="T84" fmla="*/ 2147483647 w 353"/>
                <a:gd name="T85" fmla="*/ 2147483647 h 645"/>
                <a:gd name="T86" fmla="*/ 2147483647 w 353"/>
                <a:gd name="T87" fmla="*/ 2147483647 h 645"/>
                <a:gd name="T88" fmla="*/ 2147483647 w 353"/>
                <a:gd name="T89" fmla="*/ 2147483647 h 645"/>
                <a:gd name="T90" fmla="*/ 2147483647 w 353"/>
                <a:gd name="T91" fmla="*/ 2147483647 h 645"/>
                <a:gd name="T92" fmla="*/ 2147483647 w 353"/>
                <a:gd name="T93" fmla="*/ 2147483647 h 645"/>
                <a:gd name="T94" fmla="*/ 2147483647 w 353"/>
                <a:gd name="T95" fmla="*/ 2147483647 h 645"/>
                <a:gd name="T96" fmla="*/ 2147483647 w 353"/>
                <a:gd name="T97" fmla="*/ 2147483647 h 645"/>
                <a:gd name="T98" fmla="*/ 2147483647 w 353"/>
                <a:gd name="T99" fmla="*/ 2147483647 h 645"/>
                <a:gd name="T100" fmla="*/ 2147483647 w 353"/>
                <a:gd name="T101" fmla="*/ 2147483647 h 645"/>
                <a:gd name="T102" fmla="*/ 2147483647 w 353"/>
                <a:gd name="T103" fmla="*/ 2147483647 h 645"/>
                <a:gd name="T104" fmla="*/ 2147483647 w 353"/>
                <a:gd name="T105" fmla="*/ 2147483647 h 645"/>
                <a:gd name="T106" fmla="*/ 2147483647 w 353"/>
                <a:gd name="T107" fmla="*/ 2147483647 h 645"/>
                <a:gd name="T108" fmla="*/ 2147483647 w 353"/>
                <a:gd name="T109" fmla="*/ 2147483647 h 645"/>
                <a:gd name="T110" fmla="*/ 2147483647 w 353"/>
                <a:gd name="T111" fmla="*/ 2147483647 h 645"/>
                <a:gd name="T112" fmla="*/ 2147483647 w 353"/>
                <a:gd name="T113" fmla="*/ 2147483647 h 64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53"/>
                <a:gd name="T172" fmla="*/ 0 h 645"/>
                <a:gd name="T173" fmla="*/ 353 w 353"/>
                <a:gd name="T174" fmla="*/ 645 h 64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53" h="645">
                  <a:moveTo>
                    <a:pt x="100" y="61"/>
                  </a:moveTo>
                  <a:lnTo>
                    <a:pt x="109" y="41"/>
                  </a:lnTo>
                  <a:lnTo>
                    <a:pt x="109" y="30"/>
                  </a:lnTo>
                  <a:lnTo>
                    <a:pt x="127" y="30"/>
                  </a:lnTo>
                  <a:lnTo>
                    <a:pt x="136" y="30"/>
                  </a:lnTo>
                  <a:lnTo>
                    <a:pt x="145" y="10"/>
                  </a:lnTo>
                  <a:lnTo>
                    <a:pt x="136" y="10"/>
                  </a:lnTo>
                  <a:lnTo>
                    <a:pt x="136" y="0"/>
                  </a:lnTo>
                  <a:lnTo>
                    <a:pt x="145" y="0"/>
                  </a:lnTo>
                  <a:lnTo>
                    <a:pt x="154" y="10"/>
                  </a:lnTo>
                  <a:lnTo>
                    <a:pt x="163" y="10"/>
                  </a:lnTo>
                  <a:lnTo>
                    <a:pt x="172" y="10"/>
                  </a:lnTo>
                  <a:lnTo>
                    <a:pt x="172" y="20"/>
                  </a:lnTo>
                  <a:lnTo>
                    <a:pt x="181" y="30"/>
                  </a:lnTo>
                  <a:lnTo>
                    <a:pt x="190" y="41"/>
                  </a:lnTo>
                  <a:lnTo>
                    <a:pt x="190" y="51"/>
                  </a:lnTo>
                  <a:lnTo>
                    <a:pt x="199" y="61"/>
                  </a:lnTo>
                  <a:lnTo>
                    <a:pt x="190" y="61"/>
                  </a:lnTo>
                  <a:lnTo>
                    <a:pt x="199" y="61"/>
                  </a:lnTo>
                  <a:lnTo>
                    <a:pt x="199" y="71"/>
                  </a:lnTo>
                  <a:lnTo>
                    <a:pt x="199" y="82"/>
                  </a:lnTo>
                  <a:lnTo>
                    <a:pt x="208" y="82"/>
                  </a:lnTo>
                  <a:lnTo>
                    <a:pt x="208" y="92"/>
                  </a:lnTo>
                  <a:lnTo>
                    <a:pt x="208" y="102"/>
                  </a:lnTo>
                  <a:lnTo>
                    <a:pt x="217" y="112"/>
                  </a:lnTo>
                  <a:lnTo>
                    <a:pt x="217" y="123"/>
                  </a:lnTo>
                  <a:lnTo>
                    <a:pt x="226" y="123"/>
                  </a:lnTo>
                  <a:lnTo>
                    <a:pt x="235" y="133"/>
                  </a:lnTo>
                  <a:lnTo>
                    <a:pt x="244" y="133"/>
                  </a:lnTo>
                  <a:lnTo>
                    <a:pt x="253" y="143"/>
                  </a:lnTo>
                  <a:lnTo>
                    <a:pt x="253" y="153"/>
                  </a:lnTo>
                  <a:lnTo>
                    <a:pt x="262" y="153"/>
                  </a:lnTo>
                  <a:lnTo>
                    <a:pt x="262" y="164"/>
                  </a:lnTo>
                  <a:lnTo>
                    <a:pt x="272" y="174"/>
                  </a:lnTo>
                  <a:lnTo>
                    <a:pt x="281" y="174"/>
                  </a:lnTo>
                  <a:lnTo>
                    <a:pt x="290" y="174"/>
                  </a:lnTo>
                  <a:lnTo>
                    <a:pt x="290" y="184"/>
                  </a:lnTo>
                  <a:lnTo>
                    <a:pt x="299" y="184"/>
                  </a:lnTo>
                  <a:lnTo>
                    <a:pt x="308" y="184"/>
                  </a:lnTo>
                  <a:lnTo>
                    <a:pt x="308" y="194"/>
                  </a:lnTo>
                  <a:lnTo>
                    <a:pt x="308" y="205"/>
                  </a:lnTo>
                  <a:lnTo>
                    <a:pt x="317" y="205"/>
                  </a:lnTo>
                  <a:lnTo>
                    <a:pt x="317" y="215"/>
                  </a:lnTo>
                  <a:lnTo>
                    <a:pt x="326" y="215"/>
                  </a:lnTo>
                  <a:lnTo>
                    <a:pt x="335" y="215"/>
                  </a:lnTo>
                  <a:lnTo>
                    <a:pt x="335" y="225"/>
                  </a:lnTo>
                  <a:lnTo>
                    <a:pt x="344" y="235"/>
                  </a:lnTo>
                  <a:lnTo>
                    <a:pt x="344" y="246"/>
                  </a:lnTo>
                  <a:lnTo>
                    <a:pt x="344" y="256"/>
                  </a:lnTo>
                  <a:lnTo>
                    <a:pt x="335" y="256"/>
                  </a:lnTo>
                  <a:lnTo>
                    <a:pt x="335" y="266"/>
                  </a:lnTo>
                  <a:lnTo>
                    <a:pt x="344" y="266"/>
                  </a:lnTo>
                  <a:lnTo>
                    <a:pt x="335" y="266"/>
                  </a:lnTo>
                  <a:lnTo>
                    <a:pt x="344" y="276"/>
                  </a:lnTo>
                  <a:lnTo>
                    <a:pt x="353" y="276"/>
                  </a:lnTo>
                  <a:lnTo>
                    <a:pt x="344" y="286"/>
                  </a:lnTo>
                  <a:lnTo>
                    <a:pt x="344" y="297"/>
                  </a:lnTo>
                  <a:lnTo>
                    <a:pt x="335" y="297"/>
                  </a:lnTo>
                  <a:lnTo>
                    <a:pt x="326" y="307"/>
                  </a:lnTo>
                  <a:lnTo>
                    <a:pt x="317" y="307"/>
                  </a:lnTo>
                  <a:lnTo>
                    <a:pt x="308" y="317"/>
                  </a:lnTo>
                  <a:lnTo>
                    <a:pt x="290" y="327"/>
                  </a:lnTo>
                  <a:lnTo>
                    <a:pt x="281" y="338"/>
                  </a:lnTo>
                  <a:lnTo>
                    <a:pt x="262" y="358"/>
                  </a:lnTo>
                  <a:lnTo>
                    <a:pt x="253" y="379"/>
                  </a:lnTo>
                  <a:lnTo>
                    <a:pt x="244" y="389"/>
                  </a:lnTo>
                  <a:lnTo>
                    <a:pt x="226" y="399"/>
                  </a:lnTo>
                  <a:lnTo>
                    <a:pt x="217" y="409"/>
                  </a:lnTo>
                  <a:lnTo>
                    <a:pt x="199" y="420"/>
                  </a:lnTo>
                  <a:lnTo>
                    <a:pt x="181" y="430"/>
                  </a:lnTo>
                  <a:lnTo>
                    <a:pt x="181" y="420"/>
                  </a:lnTo>
                  <a:lnTo>
                    <a:pt x="172" y="420"/>
                  </a:lnTo>
                  <a:lnTo>
                    <a:pt x="163" y="420"/>
                  </a:lnTo>
                  <a:lnTo>
                    <a:pt x="163" y="409"/>
                  </a:lnTo>
                  <a:lnTo>
                    <a:pt x="154" y="409"/>
                  </a:lnTo>
                  <a:lnTo>
                    <a:pt x="154" y="399"/>
                  </a:lnTo>
                  <a:lnTo>
                    <a:pt x="145" y="399"/>
                  </a:lnTo>
                  <a:lnTo>
                    <a:pt x="145" y="409"/>
                  </a:lnTo>
                  <a:lnTo>
                    <a:pt x="154" y="420"/>
                  </a:lnTo>
                  <a:lnTo>
                    <a:pt x="163" y="420"/>
                  </a:lnTo>
                  <a:lnTo>
                    <a:pt x="163" y="430"/>
                  </a:lnTo>
                  <a:lnTo>
                    <a:pt x="172" y="440"/>
                  </a:lnTo>
                  <a:lnTo>
                    <a:pt x="172" y="450"/>
                  </a:lnTo>
                  <a:lnTo>
                    <a:pt x="172" y="461"/>
                  </a:lnTo>
                  <a:lnTo>
                    <a:pt x="172" y="471"/>
                  </a:lnTo>
                  <a:lnTo>
                    <a:pt x="172" y="481"/>
                  </a:lnTo>
                  <a:lnTo>
                    <a:pt x="163" y="481"/>
                  </a:lnTo>
                  <a:lnTo>
                    <a:pt x="154" y="481"/>
                  </a:lnTo>
                  <a:lnTo>
                    <a:pt x="154" y="471"/>
                  </a:lnTo>
                  <a:lnTo>
                    <a:pt x="154" y="481"/>
                  </a:lnTo>
                  <a:lnTo>
                    <a:pt x="163" y="481"/>
                  </a:lnTo>
                  <a:lnTo>
                    <a:pt x="172" y="481"/>
                  </a:lnTo>
                  <a:lnTo>
                    <a:pt x="163" y="491"/>
                  </a:lnTo>
                  <a:lnTo>
                    <a:pt x="163" y="502"/>
                  </a:lnTo>
                  <a:lnTo>
                    <a:pt x="163" y="512"/>
                  </a:lnTo>
                  <a:lnTo>
                    <a:pt x="163" y="522"/>
                  </a:lnTo>
                  <a:lnTo>
                    <a:pt x="163" y="532"/>
                  </a:lnTo>
                  <a:lnTo>
                    <a:pt x="172" y="532"/>
                  </a:lnTo>
                  <a:lnTo>
                    <a:pt x="181" y="543"/>
                  </a:lnTo>
                  <a:lnTo>
                    <a:pt x="181" y="553"/>
                  </a:lnTo>
                  <a:lnTo>
                    <a:pt x="181" y="543"/>
                  </a:lnTo>
                  <a:lnTo>
                    <a:pt x="190" y="543"/>
                  </a:lnTo>
                  <a:lnTo>
                    <a:pt x="181" y="543"/>
                  </a:lnTo>
                  <a:lnTo>
                    <a:pt x="190" y="543"/>
                  </a:lnTo>
                  <a:lnTo>
                    <a:pt x="199" y="553"/>
                  </a:lnTo>
                  <a:lnTo>
                    <a:pt x="190" y="553"/>
                  </a:lnTo>
                  <a:lnTo>
                    <a:pt x="199" y="553"/>
                  </a:lnTo>
                  <a:lnTo>
                    <a:pt x="199" y="563"/>
                  </a:lnTo>
                  <a:lnTo>
                    <a:pt x="199" y="573"/>
                  </a:lnTo>
                  <a:lnTo>
                    <a:pt x="208" y="573"/>
                  </a:lnTo>
                  <a:lnTo>
                    <a:pt x="208" y="584"/>
                  </a:lnTo>
                  <a:lnTo>
                    <a:pt x="217" y="584"/>
                  </a:lnTo>
                  <a:lnTo>
                    <a:pt x="208" y="594"/>
                  </a:lnTo>
                  <a:lnTo>
                    <a:pt x="199" y="594"/>
                  </a:lnTo>
                  <a:lnTo>
                    <a:pt x="190" y="594"/>
                  </a:lnTo>
                  <a:lnTo>
                    <a:pt x="190" y="604"/>
                  </a:lnTo>
                  <a:lnTo>
                    <a:pt x="181" y="604"/>
                  </a:lnTo>
                  <a:lnTo>
                    <a:pt x="172" y="604"/>
                  </a:lnTo>
                  <a:lnTo>
                    <a:pt x="172" y="614"/>
                  </a:lnTo>
                  <a:lnTo>
                    <a:pt x="163" y="614"/>
                  </a:lnTo>
                  <a:lnTo>
                    <a:pt x="154" y="614"/>
                  </a:lnTo>
                  <a:lnTo>
                    <a:pt x="145" y="614"/>
                  </a:lnTo>
                  <a:lnTo>
                    <a:pt x="136" y="614"/>
                  </a:lnTo>
                  <a:lnTo>
                    <a:pt x="136" y="625"/>
                  </a:lnTo>
                  <a:lnTo>
                    <a:pt x="127" y="625"/>
                  </a:lnTo>
                  <a:lnTo>
                    <a:pt x="127" y="635"/>
                  </a:lnTo>
                  <a:lnTo>
                    <a:pt x="118" y="635"/>
                  </a:lnTo>
                  <a:lnTo>
                    <a:pt x="118" y="645"/>
                  </a:lnTo>
                  <a:lnTo>
                    <a:pt x="109" y="645"/>
                  </a:lnTo>
                  <a:lnTo>
                    <a:pt x="109" y="635"/>
                  </a:lnTo>
                  <a:lnTo>
                    <a:pt x="100" y="635"/>
                  </a:lnTo>
                  <a:lnTo>
                    <a:pt x="100" y="645"/>
                  </a:lnTo>
                  <a:lnTo>
                    <a:pt x="91" y="645"/>
                  </a:lnTo>
                  <a:lnTo>
                    <a:pt x="91" y="635"/>
                  </a:lnTo>
                  <a:lnTo>
                    <a:pt x="82" y="635"/>
                  </a:lnTo>
                  <a:lnTo>
                    <a:pt x="82" y="645"/>
                  </a:lnTo>
                  <a:lnTo>
                    <a:pt x="72" y="645"/>
                  </a:lnTo>
                  <a:lnTo>
                    <a:pt x="72" y="635"/>
                  </a:lnTo>
                  <a:lnTo>
                    <a:pt x="82" y="625"/>
                  </a:lnTo>
                  <a:lnTo>
                    <a:pt x="91" y="614"/>
                  </a:lnTo>
                  <a:lnTo>
                    <a:pt x="91" y="604"/>
                  </a:lnTo>
                  <a:lnTo>
                    <a:pt x="72" y="594"/>
                  </a:lnTo>
                  <a:lnTo>
                    <a:pt x="63" y="594"/>
                  </a:lnTo>
                  <a:lnTo>
                    <a:pt x="63" y="573"/>
                  </a:lnTo>
                  <a:lnTo>
                    <a:pt x="63" y="563"/>
                  </a:lnTo>
                  <a:lnTo>
                    <a:pt x="54" y="563"/>
                  </a:lnTo>
                  <a:lnTo>
                    <a:pt x="45" y="563"/>
                  </a:lnTo>
                  <a:lnTo>
                    <a:pt x="45" y="553"/>
                  </a:lnTo>
                  <a:lnTo>
                    <a:pt x="36" y="553"/>
                  </a:lnTo>
                  <a:lnTo>
                    <a:pt x="36" y="543"/>
                  </a:lnTo>
                  <a:lnTo>
                    <a:pt x="27" y="543"/>
                  </a:lnTo>
                  <a:lnTo>
                    <a:pt x="27" y="532"/>
                  </a:lnTo>
                  <a:lnTo>
                    <a:pt x="36" y="532"/>
                  </a:lnTo>
                  <a:lnTo>
                    <a:pt x="27" y="532"/>
                  </a:lnTo>
                  <a:lnTo>
                    <a:pt x="18" y="532"/>
                  </a:lnTo>
                  <a:lnTo>
                    <a:pt x="9" y="512"/>
                  </a:lnTo>
                  <a:lnTo>
                    <a:pt x="9" y="502"/>
                  </a:lnTo>
                  <a:lnTo>
                    <a:pt x="9" y="491"/>
                  </a:lnTo>
                  <a:lnTo>
                    <a:pt x="9" y="481"/>
                  </a:lnTo>
                  <a:lnTo>
                    <a:pt x="0" y="481"/>
                  </a:lnTo>
                  <a:lnTo>
                    <a:pt x="0" y="471"/>
                  </a:lnTo>
                  <a:lnTo>
                    <a:pt x="0" y="461"/>
                  </a:lnTo>
                  <a:lnTo>
                    <a:pt x="9" y="461"/>
                  </a:lnTo>
                  <a:lnTo>
                    <a:pt x="9" y="450"/>
                  </a:lnTo>
                  <a:lnTo>
                    <a:pt x="9" y="461"/>
                  </a:lnTo>
                  <a:lnTo>
                    <a:pt x="9" y="450"/>
                  </a:lnTo>
                  <a:lnTo>
                    <a:pt x="18" y="450"/>
                  </a:lnTo>
                  <a:lnTo>
                    <a:pt x="27" y="450"/>
                  </a:lnTo>
                  <a:lnTo>
                    <a:pt x="27" y="440"/>
                  </a:lnTo>
                  <a:lnTo>
                    <a:pt x="27" y="450"/>
                  </a:lnTo>
                  <a:lnTo>
                    <a:pt x="36" y="450"/>
                  </a:lnTo>
                  <a:lnTo>
                    <a:pt x="45" y="450"/>
                  </a:lnTo>
                  <a:lnTo>
                    <a:pt x="54" y="450"/>
                  </a:lnTo>
                  <a:lnTo>
                    <a:pt x="54" y="440"/>
                  </a:lnTo>
                  <a:lnTo>
                    <a:pt x="54" y="430"/>
                  </a:lnTo>
                  <a:lnTo>
                    <a:pt x="54" y="420"/>
                  </a:lnTo>
                  <a:lnTo>
                    <a:pt x="45" y="409"/>
                  </a:lnTo>
                  <a:lnTo>
                    <a:pt x="45" y="399"/>
                  </a:lnTo>
                  <a:lnTo>
                    <a:pt x="63" y="399"/>
                  </a:lnTo>
                  <a:lnTo>
                    <a:pt x="63" y="348"/>
                  </a:lnTo>
                  <a:lnTo>
                    <a:pt x="72" y="327"/>
                  </a:lnTo>
                  <a:lnTo>
                    <a:pt x="82" y="317"/>
                  </a:lnTo>
                  <a:lnTo>
                    <a:pt x="82" y="307"/>
                  </a:lnTo>
                  <a:lnTo>
                    <a:pt x="82" y="297"/>
                  </a:lnTo>
                  <a:lnTo>
                    <a:pt x="72" y="297"/>
                  </a:lnTo>
                  <a:lnTo>
                    <a:pt x="72" y="307"/>
                  </a:lnTo>
                  <a:lnTo>
                    <a:pt x="72" y="297"/>
                  </a:lnTo>
                  <a:lnTo>
                    <a:pt x="63" y="297"/>
                  </a:lnTo>
                  <a:lnTo>
                    <a:pt x="63" y="286"/>
                  </a:lnTo>
                  <a:lnTo>
                    <a:pt x="54" y="286"/>
                  </a:lnTo>
                  <a:lnTo>
                    <a:pt x="54" y="276"/>
                  </a:lnTo>
                  <a:lnTo>
                    <a:pt x="45" y="276"/>
                  </a:lnTo>
                  <a:lnTo>
                    <a:pt x="36" y="266"/>
                  </a:lnTo>
                  <a:lnTo>
                    <a:pt x="45" y="256"/>
                  </a:lnTo>
                  <a:lnTo>
                    <a:pt x="45" y="246"/>
                  </a:lnTo>
                  <a:lnTo>
                    <a:pt x="54" y="246"/>
                  </a:lnTo>
                  <a:lnTo>
                    <a:pt x="63" y="246"/>
                  </a:lnTo>
                  <a:lnTo>
                    <a:pt x="54" y="246"/>
                  </a:lnTo>
                  <a:lnTo>
                    <a:pt x="54" y="235"/>
                  </a:lnTo>
                  <a:lnTo>
                    <a:pt x="54" y="225"/>
                  </a:lnTo>
                  <a:lnTo>
                    <a:pt x="54" y="235"/>
                  </a:lnTo>
                  <a:lnTo>
                    <a:pt x="54" y="225"/>
                  </a:lnTo>
                  <a:lnTo>
                    <a:pt x="54" y="215"/>
                  </a:lnTo>
                  <a:lnTo>
                    <a:pt x="54" y="205"/>
                  </a:lnTo>
                  <a:lnTo>
                    <a:pt x="63" y="194"/>
                  </a:lnTo>
                  <a:lnTo>
                    <a:pt x="72" y="184"/>
                  </a:lnTo>
                  <a:lnTo>
                    <a:pt x="72" y="194"/>
                  </a:lnTo>
                  <a:lnTo>
                    <a:pt x="72" y="184"/>
                  </a:lnTo>
                  <a:lnTo>
                    <a:pt x="82" y="184"/>
                  </a:lnTo>
                  <a:lnTo>
                    <a:pt x="82" y="194"/>
                  </a:lnTo>
                  <a:lnTo>
                    <a:pt x="82" y="205"/>
                  </a:lnTo>
                  <a:lnTo>
                    <a:pt x="91" y="205"/>
                  </a:lnTo>
                  <a:lnTo>
                    <a:pt x="100" y="194"/>
                  </a:lnTo>
                  <a:lnTo>
                    <a:pt x="100" y="205"/>
                  </a:lnTo>
                  <a:lnTo>
                    <a:pt x="109" y="205"/>
                  </a:lnTo>
                  <a:lnTo>
                    <a:pt x="109" y="184"/>
                  </a:lnTo>
                  <a:lnTo>
                    <a:pt x="109" y="174"/>
                  </a:lnTo>
                  <a:lnTo>
                    <a:pt x="109" y="164"/>
                  </a:lnTo>
                  <a:lnTo>
                    <a:pt x="109" y="153"/>
                  </a:lnTo>
                  <a:lnTo>
                    <a:pt x="100" y="153"/>
                  </a:lnTo>
                  <a:lnTo>
                    <a:pt x="100" y="143"/>
                  </a:lnTo>
                  <a:lnTo>
                    <a:pt x="100" y="133"/>
                  </a:lnTo>
                  <a:lnTo>
                    <a:pt x="91" y="123"/>
                  </a:lnTo>
                  <a:lnTo>
                    <a:pt x="91" y="112"/>
                  </a:lnTo>
                  <a:lnTo>
                    <a:pt x="100" y="102"/>
                  </a:lnTo>
                  <a:lnTo>
                    <a:pt x="100" y="92"/>
                  </a:lnTo>
                  <a:lnTo>
                    <a:pt x="100" y="82"/>
                  </a:lnTo>
                  <a:lnTo>
                    <a:pt x="100" y="71"/>
                  </a:lnTo>
                  <a:lnTo>
                    <a:pt x="100" y="61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ZA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477677" y="1346598"/>
              <a:ext cx="2080007" cy="1396992"/>
            </a:xfrm>
            <a:custGeom>
              <a:avLst/>
              <a:gdLst>
                <a:gd name="T0" fmla="*/ 2147483647 w 642"/>
                <a:gd name="T1" fmla="*/ 2147483647 h 533"/>
                <a:gd name="T2" fmla="*/ 2147483647 w 642"/>
                <a:gd name="T3" fmla="*/ 2147483647 h 533"/>
                <a:gd name="T4" fmla="*/ 2147483647 w 642"/>
                <a:gd name="T5" fmla="*/ 2147483647 h 533"/>
                <a:gd name="T6" fmla="*/ 2147483647 w 642"/>
                <a:gd name="T7" fmla="*/ 2147483647 h 533"/>
                <a:gd name="T8" fmla="*/ 2147483647 w 642"/>
                <a:gd name="T9" fmla="*/ 2147483647 h 533"/>
                <a:gd name="T10" fmla="*/ 2147483647 w 642"/>
                <a:gd name="T11" fmla="*/ 2147483647 h 533"/>
                <a:gd name="T12" fmla="*/ 2147483647 w 642"/>
                <a:gd name="T13" fmla="*/ 2147483647 h 533"/>
                <a:gd name="T14" fmla="*/ 2147483647 w 642"/>
                <a:gd name="T15" fmla="*/ 2147483647 h 533"/>
                <a:gd name="T16" fmla="*/ 2147483647 w 642"/>
                <a:gd name="T17" fmla="*/ 2147483647 h 533"/>
                <a:gd name="T18" fmla="*/ 2147483647 w 642"/>
                <a:gd name="T19" fmla="*/ 2147483647 h 533"/>
                <a:gd name="T20" fmla="*/ 2147483647 w 642"/>
                <a:gd name="T21" fmla="*/ 2147483647 h 533"/>
                <a:gd name="T22" fmla="*/ 2147483647 w 642"/>
                <a:gd name="T23" fmla="*/ 2147483647 h 533"/>
                <a:gd name="T24" fmla="*/ 2147483647 w 642"/>
                <a:gd name="T25" fmla="*/ 2147483647 h 533"/>
                <a:gd name="T26" fmla="*/ 2147483647 w 642"/>
                <a:gd name="T27" fmla="*/ 2147483647 h 533"/>
                <a:gd name="T28" fmla="*/ 2147483647 w 642"/>
                <a:gd name="T29" fmla="*/ 2147483647 h 533"/>
                <a:gd name="T30" fmla="*/ 2147483647 w 642"/>
                <a:gd name="T31" fmla="*/ 2147483647 h 533"/>
                <a:gd name="T32" fmla="*/ 2147483647 w 642"/>
                <a:gd name="T33" fmla="*/ 2147483647 h 533"/>
                <a:gd name="T34" fmla="*/ 2147483647 w 642"/>
                <a:gd name="T35" fmla="*/ 2147483647 h 533"/>
                <a:gd name="T36" fmla="*/ 2147483647 w 642"/>
                <a:gd name="T37" fmla="*/ 2147483647 h 533"/>
                <a:gd name="T38" fmla="*/ 2147483647 w 642"/>
                <a:gd name="T39" fmla="*/ 2147483647 h 533"/>
                <a:gd name="T40" fmla="*/ 2147483647 w 642"/>
                <a:gd name="T41" fmla="*/ 2147483647 h 533"/>
                <a:gd name="T42" fmla="*/ 2147483647 w 642"/>
                <a:gd name="T43" fmla="*/ 2147483647 h 533"/>
                <a:gd name="T44" fmla="*/ 2147483647 w 642"/>
                <a:gd name="T45" fmla="*/ 2147483647 h 533"/>
                <a:gd name="T46" fmla="*/ 2147483647 w 642"/>
                <a:gd name="T47" fmla="*/ 2147483647 h 533"/>
                <a:gd name="T48" fmla="*/ 2147483647 w 642"/>
                <a:gd name="T49" fmla="*/ 2147483647 h 533"/>
                <a:gd name="T50" fmla="*/ 2147483647 w 642"/>
                <a:gd name="T51" fmla="*/ 2147483647 h 533"/>
                <a:gd name="T52" fmla="*/ 2147483647 w 642"/>
                <a:gd name="T53" fmla="*/ 2147483647 h 533"/>
                <a:gd name="T54" fmla="*/ 2147483647 w 642"/>
                <a:gd name="T55" fmla="*/ 2147483647 h 533"/>
                <a:gd name="T56" fmla="*/ 2147483647 w 642"/>
                <a:gd name="T57" fmla="*/ 2147483647 h 533"/>
                <a:gd name="T58" fmla="*/ 2147483647 w 642"/>
                <a:gd name="T59" fmla="*/ 2147483647 h 533"/>
                <a:gd name="T60" fmla="*/ 2147483647 w 642"/>
                <a:gd name="T61" fmla="*/ 2147483647 h 533"/>
                <a:gd name="T62" fmla="*/ 2147483647 w 642"/>
                <a:gd name="T63" fmla="*/ 2147483647 h 533"/>
                <a:gd name="T64" fmla="*/ 2147483647 w 642"/>
                <a:gd name="T65" fmla="*/ 2147483647 h 533"/>
                <a:gd name="T66" fmla="*/ 2147483647 w 642"/>
                <a:gd name="T67" fmla="*/ 2147483647 h 533"/>
                <a:gd name="T68" fmla="*/ 2147483647 w 642"/>
                <a:gd name="T69" fmla="*/ 2147483647 h 533"/>
                <a:gd name="T70" fmla="*/ 2147483647 w 642"/>
                <a:gd name="T71" fmla="*/ 2147483647 h 533"/>
                <a:gd name="T72" fmla="*/ 2147483647 w 642"/>
                <a:gd name="T73" fmla="*/ 2147483647 h 533"/>
                <a:gd name="T74" fmla="*/ 2147483647 w 642"/>
                <a:gd name="T75" fmla="*/ 2147483647 h 533"/>
                <a:gd name="T76" fmla="*/ 2147483647 w 642"/>
                <a:gd name="T77" fmla="*/ 2147483647 h 533"/>
                <a:gd name="T78" fmla="*/ 2147483647 w 642"/>
                <a:gd name="T79" fmla="*/ 2147483647 h 533"/>
                <a:gd name="T80" fmla="*/ 2147483647 w 642"/>
                <a:gd name="T81" fmla="*/ 2147483647 h 533"/>
                <a:gd name="T82" fmla="*/ 2147483647 w 642"/>
                <a:gd name="T83" fmla="*/ 2147483647 h 533"/>
                <a:gd name="T84" fmla="*/ 2147483647 w 642"/>
                <a:gd name="T85" fmla="*/ 2147483647 h 533"/>
                <a:gd name="T86" fmla="*/ 2147483647 w 642"/>
                <a:gd name="T87" fmla="*/ 2147483647 h 533"/>
                <a:gd name="T88" fmla="*/ 2147483647 w 642"/>
                <a:gd name="T89" fmla="*/ 2147483647 h 533"/>
                <a:gd name="T90" fmla="*/ 2147483647 w 642"/>
                <a:gd name="T91" fmla="*/ 2147483647 h 533"/>
                <a:gd name="T92" fmla="*/ 2147483647 w 642"/>
                <a:gd name="T93" fmla="*/ 2147483647 h 533"/>
                <a:gd name="T94" fmla="*/ 2147483647 w 642"/>
                <a:gd name="T95" fmla="*/ 2147483647 h 533"/>
                <a:gd name="T96" fmla="*/ 2147483647 w 642"/>
                <a:gd name="T97" fmla="*/ 2147483647 h 533"/>
                <a:gd name="T98" fmla="*/ 2147483647 w 642"/>
                <a:gd name="T99" fmla="*/ 2147483647 h 533"/>
                <a:gd name="T100" fmla="*/ 2147483647 w 642"/>
                <a:gd name="T101" fmla="*/ 2147483647 h 533"/>
                <a:gd name="T102" fmla="*/ 2147483647 w 642"/>
                <a:gd name="T103" fmla="*/ 2147483647 h 533"/>
                <a:gd name="T104" fmla="*/ 2147483647 w 642"/>
                <a:gd name="T105" fmla="*/ 2147483647 h 533"/>
                <a:gd name="T106" fmla="*/ 2147483647 w 642"/>
                <a:gd name="T107" fmla="*/ 2147483647 h 53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42"/>
                <a:gd name="T163" fmla="*/ 0 h 533"/>
                <a:gd name="T164" fmla="*/ 642 w 642"/>
                <a:gd name="T165" fmla="*/ 533 h 53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42" h="533">
                  <a:moveTo>
                    <a:pt x="380" y="20"/>
                  </a:moveTo>
                  <a:lnTo>
                    <a:pt x="389" y="20"/>
                  </a:lnTo>
                  <a:lnTo>
                    <a:pt x="389" y="31"/>
                  </a:lnTo>
                  <a:lnTo>
                    <a:pt x="398" y="31"/>
                  </a:lnTo>
                  <a:lnTo>
                    <a:pt x="398" y="41"/>
                  </a:lnTo>
                  <a:lnTo>
                    <a:pt x="398" y="51"/>
                  </a:lnTo>
                  <a:lnTo>
                    <a:pt x="407" y="51"/>
                  </a:lnTo>
                  <a:lnTo>
                    <a:pt x="407" y="61"/>
                  </a:lnTo>
                  <a:lnTo>
                    <a:pt x="416" y="61"/>
                  </a:lnTo>
                  <a:lnTo>
                    <a:pt x="416" y="72"/>
                  </a:lnTo>
                  <a:lnTo>
                    <a:pt x="425" y="72"/>
                  </a:lnTo>
                  <a:lnTo>
                    <a:pt x="425" y="82"/>
                  </a:lnTo>
                  <a:lnTo>
                    <a:pt x="425" y="92"/>
                  </a:lnTo>
                  <a:lnTo>
                    <a:pt x="434" y="92"/>
                  </a:lnTo>
                  <a:lnTo>
                    <a:pt x="434" y="82"/>
                  </a:lnTo>
                  <a:lnTo>
                    <a:pt x="434" y="72"/>
                  </a:lnTo>
                  <a:lnTo>
                    <a:pt x="443" y="72"/>
                  </a:lnTo>
                  <a:lnTo>
                    <a:pt x="443" y="82"/>
                  </a:lnTo>
                  <a:lnTo>
                    <a:pt x="452" y="82"/>
                  </a:lnTo>
                  <a:lnTo>
                    <a:pt x="452" y="72"/>
                  </a:lnTo>
                  <a:lnTo>
                    <a:pt x="461" y="72"/>
                  </a:lnTo>
                  <a:lnTo>
                    <a:pt x="470" y="72"/>
                  </a:lnTo>
                  <a:lnTo>
                    <a:pt x="480" y="72"/>
                  </a:lnTo>
                  <a:lnTo>
                    <a:pt x="489" y="72"/>
                  </a:lnTo>
                  <a:lnTo>
                    <a:pt x="489" y="61"/>
                  </a:lnTo>
                  <a:lnTo>
                    <a:pt x="498" y="61"/>
                  </a:lnTo>
                  <a:lnTo>
                    <a:pt x="507" y="61"/>
                  </a:lnTo>
                  <a:lnTo>
                    <a:pt x="516" y="61"/>
                  </a:lnTo>
                  <a:lnTo>
                    <a:pt x="525" y="61"/>
                  </a:lnTo>
                  <a:lnTo>
                    <a:pt x="525" y="72"/>
                  </a:lnTo>
                  <a:lnTo>
                    <a:pt x="534" y="72"/>
                  </a:lnTo>
                  <a:lnTo>
                    <a:pt x="534" y="82"/>
                  </a:lnTo>
                  <a:lnTo>
                    <a:pt x="543" y="82"/>
                  </a:lnTo>
                  <a:lnTo>
                    <a:pt x="543" y="92"/>
                  </a:lnTo>
                  <a:lnTo>
                    <a:pt x="543" y="102"/>
                  </a:lnTo>
                  <a:lnTo>
                    <a:pt x="534" y="102"/>
                  </a:lnTo>
                  <a:lnTo>
                    <a:pt x="543" y="102"/>
                  </a:lnTo>
                  <a:lnTo>
                    <a:pt x="543" y="113"/>
                  </a:lnTo>
                  <a:lnTo>
                    <a:pt x="543" y="123"/>
                  </a:lnTo>
                  <a:lnTo>
                    <a:pt x="543" y="133"/>
                  </a:lnTo>
                  <a:lnTo>
                    <a:pt x="552" y="143"/>
                  </a:lnTo>
                  <a:lnTo>
                    <a:pt x="552" y="154"/>
                  </a:lnTo>
                  <a:lnTo>
                    <a:pt x="543" y="154"/>
                  </a:lnTo>
                  <a:lnTo>
                    <a:pt x="543" y="164"/>
                  </a:lnTo>
                  <a:lnTo>
                    <a:pt x="543" y="174"/>
                  </a:lnTo>
                  <a:lnTo>
                    <a:pt x="552" y="174"/>
                  </a:lnTo>
                  <a:lnTo>
                    <a:pt x="552" y="184"/>
                  </a:lnTo>
                  <a:lnTo>
                    <a:pt x="543" y="184"/>
                  </a:lnTo>
                  <a:lnTo>
                    <a:pt x="543" y="195"/>
                  </a:lnTo>
                  <a:lnTo>
                    <a:pt x="534" y="195"/>
                  </a:lnTo>
                  <a:lnTo>
                    <a:pt x="534" y="205"/>
                  </a:lnTo>
                  <a:lnTo>
                    <a:pt x="525" y="205"/>
                  </a:lnTo>
                  <a:lnTo>
                    <a:pt x="525" y="215"/>
                  </a:lnTo>
                  <a:lnTo>
                    <a:pt x="525" y="225"/>
                  </a:lnTo>
                  <a:lnTo>
                    <a:pt x="534" y="225"/>
                  </a:lnTo>
                  <a:lnTo>
                    <a:pt x="534" y="236"/>
                  </a:lnTo>
                  <a:lnTo>
                    <a:pt x="525" y="236"/>
                  </a:lnTo>
                  <a:lnTo>
                    <a:pt x="525" y="246"/>
                  </a:lnTo>
                  <a:lnTo>
                    <a:pt x="516" y="246"/>
                  </a:lnTo>
                  <a:lnTo>
                    <a:pt x="516" y="256"/>
                  </a:lnTo>
                  <a:lnTo>
                    <a:pt x="507" y="256"/>
                  </a:lnTo>
                  <a:lnTo>
                    <a:pt x="507" y="266"/>
                  </a:lnTo>
                  <a:lnTo>
                    <a:pt x="507" y="277"/>
                  </a:lnTo>
                  <a:lnTo>
                    <a:pt x="516" y="277"/>
                  </a:lnTo>
                  <a:lnTo>
                    <a:pt x="516" y="287"/>
                  </a:lnTo>
                  <a:lnTo>
                    <a:pt x="525" y="287"/>
                  </a:lnTo>
                  <a:lnTo>
                    <a:pt x="525" y="297"/>
                  </a:lnTo>
                  <a:lnTo>
                    <a:pt x="525" y="307"/>
                  </a:lnTo>
                  <a:lnTo>
                    <a:pt x="525" y="318"/>
                  </a:lnTo>
                  <a:lnTo>
                    <a:pt x="525" y="328"/>
                  </a:lnTo>
                  <a:lnTo>
                    <a:pt x="534" y="328"/>
                  </a:lnTo>
                  <a:lnTo>
                    <a:pt x="543" y="328"/>
                  </a:lnTo>
                  <a:lnTo>
                    <a:pt x="543" y="338"/>
                  </a:lnTo>
                  <a:lnTo>
                    <a:pt x="543" y="348"/>
                  </a:lnTo>
                  <a:lnTo>
                    <a:pt x="552" y="348"/>
                  </a:lnTo>
                  <a:lnTo>
                    <a:pt x="561" y="348"/>
                  </a:lnTo>
                  <a:lnTo>
                    <a:pt x="561" y="359"/>
                  </a:lnTo>
                  <a:lnTo>
                    <a:pt x="570" y="359"/>
                  </a:lnTo>
                  <a:lnTo>
                    <a:pt x="570" y="369"/>
                  </a:lnTo>
                  <a:lnTo>
                    <a:pt x="579" y="369"/>
                  </a:lnTo>
                  <a:lnTo>
                    <a:pt x="579" y="379"/>
                  </a:lnTo>
                  <a:lnTo>
                    <a:pt x="588" y="379"/>
                  </a:lnTo>
                  <a:lnTo>
                    <a:pt x="588" y="389"/>
                  </a:lnTo>
                  <a:lnTo>
                    <a:pt x="597" y="389"/>
                  </a:lnTo>
                  <a:lnTo>
                    <a:pt x="597" y="400"/>
                  </a:lnTo>
                  <a:lnTo>
                    <a:pt x="606" y="400"/>
                  </a:lnTo>
                  <a:lnTo>
                    <a:pt x="606" y="410"/>
                  </a:lnTo>
                  <a:lnTo>
                    <a:pt x="606" y="400"/>
                  </a:lnTo>
                  <a:lnTo>
                    <a:pt x="615" y="400"/>
                  </a:lnTo>
                  <a:lnTo>
                    <a:pt x="615" y="410"/>
                  </a:lnTo>
                  <a:lnTo>
                    <a:pt x="615" y="420"/>
                  </a:lnTo>
                  <a:lnTo>
                    <a:pt x="615" y="430"/>
                  </a:lnTo>
                  <a:lnTo>
                    <a:pt x="606" y="430"/>
                  </a:lnTo>
                  <a:lnTo>
                    <a:pt x="606" y="441"/>
                  </a:lnTo>
                  <a:lnTo>
                    <a:pt x="615" y="441"/>
                  </a:lnTo>
                  <a:lnTo>
                    <a:pt x="606" y="441"/>
                  </a:lnTo>
                  <a:lnTo>
                    <a:pt x="606" y="451"/>
                  </a:lnTo>
                  <a:lnTo>
                    <a:pt x="633" y="451"/>
                  </a:lnTo>
                  <a:lnTo>
                    <a:pt x="633" y="461"/>
                  </a:lnTo>
                  <a:lnTo>
                    <a:pt x="633" y="471"/>
                  </a:lnTo>
                  <a:lnTo>
                    <a:pt x="642" y="471"/>
                  </a:lnTo>
                  <a:lnTo>
                    <a:pt x="642" y="492"/>
                  </a:lnTo>
                  <a:lnTo>
                    <a:pt x="642" y="502"/>
                  </a:lnTo>
                  <a:lnTo>
                    <a:pt x="642" y="512"/>
                  </a:lnTo>
                  <a:lnTo>
                    <a:pt x="642" y="523"/>
                  </a:lnTo>
                  <a:lnTo>
                    <a:pt x="633" y="523"/>
                  </a:lnTo>
                  <a:lnTo>
                    <a:pt x="642" y="523"/>
                  </a:lnTo>
                  <a:lnTo>
                    <a:pt x="642" y="533"/>
                  </a:lnTo>
                  <a:lnTo>
                    <a:pt x="633" y="533"/>
                  </a:lnTo>
                  <a:lnTo>
                    <a:pt x="624" y="523"/>
                  </a:lnTo>
                  <a:lnTo>
                    <a:pt x="615" y="523"/>
                  </a:lnTo>
                  <a:lnTo>
                    <a:pt x="615" y="512"/>
                  </a:lnTo>
                  <a:lnTo>
                    <a:pt x="606" y="502"/>
                  </a:lnTo>
                  <a:lnTo>
                    <a:pt x="606" y="492"/>
                  </a:lnTo>
                  <a:lnTo>
                    <a:pt x="606" y="482"/>
                  </a:lnTo>
                  <a:lnTo>
                    <a:pt x="597" y="482"/>
                  </a:lnTo>
                  <a:lnTo>
                    <a:pt x="597" y="471"/>
                  </a:lnTo>
                  <a:lnTo>
                    <a:pt x="597" y="461"/>
                  </a:lnTo>
                  <a:lnTo>
                    <a:pt x="588" y="461"/>
                  </a:lnTo>
                  <a:lnTo>
                    <a:pt x="597" y="461"/>
                  </a:lnTo>
                  <a:lnTo>
                    <a:pt x="588" y="451"/>
                  </a:lnTo>
                  <a:lnTo>
                    <a:pt x="588" y="441"/>
                  </a:lnTo>
                  <a:lnTo>
                    <a:pt x="579" y="430"/>
                  </a:lnTo>
                  <a:lnTo>
                    <a:pt x="570" y="420"/>
                  </a:lnTo>
                  <a:lnTo>
                    <a:pt x="570" y="410"/>
                  </a:lnTo>
                  <a:lnTo>
                    <a:pt x="561" y="410"/>
                  </a:lnTo>
                  <a:lnTo>
                    <a:pt x="552" y="410"/>
                  </a:lnTo>
                  <a:lnTo>
                    <a:pt x="543" y="400"/>
                  </a:lnTo>
                  <a:lnTo>
                    <a:pt x="534" y="400"/>
                  </a:lnTo>
                  <a:lnTo>
                    <a:pt x="534" y="389"/>
                  </a:lnTo>
                  <a:lnTo>
                    <a:pt x="525" y="389"/>
                  </a:lnTo>
                  <a:lnTo>
                    <a:pt x="516" y="389"/>
                  </a:lnTo>
                  <a:lnTo>
                    <a:pt x="507" y="389"/>
                  </a:lnTo>
                  <a:lnTo>
                    <a:pt x="498" y="389"/>
                  </a:lnTo>
                  <a:lnTo>
                    <a:pt x="498" y="379"/>
                  </a:lnTo>
                  <a:lnTo>
                    <a:pt x="489" y="379"/>
                  </a:lnTo>
                  <a:lnTo>
                    <a:pt x="480" y="379"/>
                  </a:lnTo>
                  <a:lnTo>
                    <a:pt x="480" y="369"/>
                  </a:lnTo>
                  <a:lnTo>
                    <a:pt x="470" y="379"/>
                  </a:lnTo>
                  <a:lnTo>
                    <a:pt x="470" y="369"/>
                  </a:lnTo>
                  <a:lnTo>
                    <a:pt x="461" y="369"/>
                  </a:lnTo>
                  <a:lnTo>
                    <a:pt x="461" y="359"/>
                  </a:lnTo>
                  <a:lnTo>
                    <a:pt x="452" y="359"/>
                  </a:lnTo>
                  <a:lnTo>
                    <a:pt x="452" y="348"/>
                  </a:lnTo>
                  <a:lnTo>
                    <a:pt x="452" y="338"/>
                  </a:lnTo>
                  <a:lnTo>
                    <a:pt x="443" y="338"/>
                  </a:lnTo>
                  <a:lnTo>
                    <a:pt x="434" y="348"/>
                  </a:lnTo>
                  <a:lnTo>
                    <a:pt x="425" y="348"/>
                  </a:lnTo>
                  <a:lnTo>
                    <a:pt x="416" y="348"/>
                  </a:lnTo>
                  <a:lnTo>
                    <a:pt x="407" y="348"/>
                  </a:lnTo>
                  <a:lnTo>
                    <a:pt x="407" y="359"/>
                  </a:lnTo>
                  <a:lnTo>
                    <a:pt x="398" y="359"/>
                  </a:lnTo>
                  <a:lnTo>
                    <a:pt x="398" y="369"/>
                  </a:lnTo>
                  <a:lnTo>
                    <a:pt x="407" y="369"/>
                  </a:lnTo>
                  <a:lnTo>
                    <a:pt x="398" y="369"/>
                  </a:lnTo>
                  <a:lnTo>
                    <a:pt x="398" y="379"/>
                  </a:lnTo>
                  <a:lnTo>
                    <a:pt x="389" y="389"/>
                  </a:lnTo>
                  <a:lnTo>
                    <a:pt x="380" y="400"/>
                  </a:lnTo>
                  <a:lnTo>
                    <a:pt x="380" y="410"/>
                  </a:lnTo>
                  <a:lnTo>
                    <a:pt x="380" y="420"/>
                  </a:lnTo>
                  <a:lnTo>
                    <a:pt x="371" y="420"/>
                  </a:lnTo>
                  <a:lnTo>
                    <a:pt x="371" y="430"/>
                  </a:lnTo>
                  <a:lnTo>
                    <a:pt x="362" y="430"/>
                  </a:lnTo>
                  <a:lnTo>
                    <a:pt x="362" y="441"/>
                  </a:lnTo>
                  <a:lnTo>
                    <a:pt x="362" y="451"/>
                  </a:lnTo>
                  <a:lnTo>
                    <a:pt x="362" y="461"/>
                  </a:lnTo>
                  <a:lnTo>
                    <a:pt x="353" y="461"/>
                  </a:lnTo>
                  <a:lnTo>
                    <a:pt x="353" y="471"/>
                  </a:lnTo>
                  <a:lnTo>
                    <a:pt x="353" y="482"/>
                  </a:lnTo>
                  <a:lnTo>
                    <a:pt x="344" y="471"/>
                  </a:lnTo>
                  <a:lnTo>
                    <a:pt x="344" y="451"/>
                  </a:lnTo>
                  <a:lnTo>
                    <a:pt x="344" y="441"/>
                  </a:lnTo>
                  <a:lnTo>
                    <a:pt x="335" y="441"/>
                  </a:lnTo>
                  <a:lnTo>
                    <a:pt x="335" y="430"/>
                  </a:lnTo>
                  <a:lnTo>
                    <a:pt x="326" y="420"/>
                  </a:lnTo>
                  <a:lnTo>
                    <a:pt x="335" y="410"/>
                  </a:lnTo>
                  <a:lnTo>
                    <a:pt x="344" y="400"/>
                  </a:lnTo>
                  <a:lnTo>
                    <a:pt x="344" y="389"/>
                  </a:lnTo>
                  <a:lnTo>
                    <a:pt x="335" y="389"/>
                  </a:lnTo>
                  <a:lnTo>
                    <a:pt x="326" y="389"/>
                  </a:lnTo>
                  <a:lnTo>
                    <a:pt x="317" y="389"/>
                  </a:lnTo>
                  <a:lnTo>
                    <a:pt x="308" y="379"/>
                  </a:lnTo>
                  <a:lnTo>
                    <a:pt x="308" y="369"/>
                  </a:lnTo>
                  <a:lnTo>
                    <a:pt x="290" y="359"/>
                  </a:lnTo>
                  <a:lnTo>
                    <a:pt x="280" y="359"/>
                  </a:lnTo>
                  <a:lnTo>
                    <a:pt x="271" y="359"/>
                  </a:lnTo>
                  <a:lnTo>
                    <a:pt x="271" y="348"/>
                  </a:lnTo>
                  <a:lnTo>
                    <a:pt x="253" y="348"/>
                  </a:lnTo>
                  <a:lnTo>
                    <a:pt x="244" y="348"/>
                  </a:lnTo>
                  <a:lnTo>
                    <a:pt x="226" y="348"/>
                  </a:lnTo>
                  <a:lnTo>
                    <a:pt x="217" y="348"/>
                  </a:lnTo>
                  <a:lnTo>
                    <a:pt x="208" y="348"/>
                  </a:lnTo>
                  <a:lnTo>
                    <a:pt x="208" y="338"/>
                  </a:lnTo>
                  <a:lnTo>
                    <a:pt x="208" y="328"/>
                  </a:lnTo>
                  <a:lnTo>
                    <a:pt x="199" y="328"/>
                  </a:lnTo>
                  <a:lnTo>
                    <a:pt x="199" y="318"/>
                  </a:lnTo>
                  <a:lnTo>
                    <a:pt x="190" y="318"/>
                  </a:lnTo>
                  <a:lnTo>
                    <a:pt x="181" y="318"/>
                  </a:lnTo>
                  <a:lnTo>
                    <a:pt x="172" y="318"/>
                  </a:lnTo>
                  <a:lnTo>
                    <a:pt x="172" y="307"/>
                  </a:lnTo>
                  <a:lnTo>
                    <a:pt x="172" y="318"/>
                  </a:lnTo>
                  <a:lnTo>
                    <a:pt x="172" y="307"/>
                  </a:lnTo>
                  <a:lnTo>
                    <a:pt x="163" y="318"/>
                  </a:lnTo>
                  <a:lnTo>
                    <a:pt x="163" y="307"/>
                  </a:lnTo>
                  <a:lnTo>
                    <a:pt x="154" y="307"/>
                  </a:lnTo>
                  <a:lnTo>
                    <a:pt x="145" y="307"/>
                  </a:lnTo>
                  <a:lnTo>
                    <a:pt x="154" y="307"/>
                  </a:lnTo>
                  <a:lnTo>
                    <a:pt x="145" y="307"/>
                  </a:lnTo>
                  <a:lnTo>
                    <a:pt x="145" y="297"/>
                  </a:lnTo>
                  <a:lnTo>
                    <a:pt x="136" y="297"/>
                  </a:lnTo>
                  <a:lnTo>
                    <a:pt x="136" y="287"/>
                  </a:lnTo>
                  <a:lnTo>
                    <a:pt x="127" y="287"/>
                  </a:lnTo>
                  <a:lnTo>
                    <a:pt x="118" y="287"/>
                  </a:lnTo>
                  <a:lnTo>
                    <a:pt x="109" y="287"/>
                  </a:lnTo>
                  <a:lnTo>
                    <a:pt x="100" y="287"/>
                  </a:lnTo>
                  <a:lnTo>
                    <a:pt x="109" y="287"/>
                  </a:lnTo>
                  <a:lnTo>
                    <a:pt x="100" y="287"/>
                  </a:lnTo>
                  <a:lnTo>
                    <a:pt x="100" y="297"/>
                  </a:lnTo>
                  <a:lnTo>
                    <a:pt x="90" y="297"/>
                  </a:lnTo>
                  <a:lnTo>
                    <a:pt x="90" y="287"/>
                  </a:lnTo>
                  <a:lnTo>
                    <a:pt x="81" y="287"/>
                  </a:lnTo>
                  <a:lnTo>
                    <a:pt x="27" y="287"/>
                  </a:lnTo>
                  <a:lnTo>
                    <a:pt x="27" y="236"/>
                  </a:lnTo>
                  <a:lnTo>
                    <a:pt x="18" y="236"/>
                  </a:lnTo>
                  <a:lnTo>
                    <a:pt x="18" y="225"/>
                  </a:lnTo>
                  <a:lnTo>
                    <a:pt x="18" y="215"/>
                  </a:lnTo>
                  <a:lnTo>
                    <a:pt x="18" y="205"/>
                  </a:lnTo>
                  <a:lnTo>
                    <a:pt x="18" y="195"/>
                  </a:lnTo>
                  <a:lnTo>
                    <a:pt x="9" y="184"/>
                  </a:lnTo>
                  <a:lnTo>
                    <a:pt x="9" y="174"/>
                  </a:lnTo>
                  <a:lnTo>
                    <a:pt x="0" y="174"/>
                  </a:lnTo>
                  <a:lnTo>
                    <a:pt x="0" y="164"/>
                  </a:lnTo>
                  <a:lnTo>
                    <a:pt x="0" y="154"/>
                  </a:lnTo>
                  <a:lnTo>
                    <a:pt x="0" y="143"/>
                  </a:lnTo>
                  <a:lnTo>
                    <a:pt x="9" y="143"/>
                  </a:lnTo>
                  <a:lnTo>
                    <a:pt x="18" y="143"/>
                  </a:lnTo>
                  <a:lnTo>
                    <a:pt x="18" y="133"/>
                  </a:lnTo>
                  <a:lnTo>
                    <a:pt x="27" y="133"/>
                  </a:lnTo>
                  <a:lnTo>
                    <a:pt x="36" y="133"/>
                  </a:lnTo>
                  <a:lnTo>
                    <a:pt x="36" y="123"/>
                  </a:lnTo>
                  <a:lnTo>
                    <a:pt x="45" y="123"/>
                  </a:lnTo>
                  <a:lnTo>
                    <a:pt x="54" y="123"/>
                  </a:lnTo>
                  <a:lnTo>
                    <a:pt x="63" y="113"/>
                  </a:lnTo>
                  <a:lnTo>
                    <a:pt x="72" y="113"/>
                  </a:lnTo>
                  <a:lnTo>
                    <a:pt x="81" y="113"/>
                  </a:lnTo>
                  <a:lnTo>
                    <a:pt x="90" y="113"/>
                  </a:lnTo>
                  <a:lnTo>
                    <a:pt x="100" y="102"/>
                  </a:lnTo>
                  <a:lnTo>
                    <a:pt x="109" y="102"/>
                  </a:lnTo>
                  <a:lnTo>
                    <a:pt x="127" y="92"/>
                  </a:lnTo>
                  <a:lnTo>
                    <a:pt x="136" y="92"/>
                  </a:lnTo>
                  <a:lnTo>
                    <a:pt x="145" y="92"/>
                  </a:lnTo>
                  <a:lnTo>
                    <a:pt x="163" y="92"/>
                  </a:lnTo>
                  <a:lnTo>
                    <a:pt x="172" y="82"/>
                  </a:lnTo>
                  <a:lnTo>
                    <a:pt x="181" y="72"/>
                  </a:lnTo>
                  <a:lnTo>
                    <a:pt x="190" y="72"/>
                  </a:lnTo>
                  <a:lnTo>
                    <a:pt x="199" y="72"/>
                  </a:lnTo>
                  <a:lnTo>
                    <a:pt x="217" y="61"/>
                  </a:lnTo>
                  <a:lnTo>
                    <a:pt x="226" y="61"/>
                  </a:lnTo>
                  <a:lnTo>
                    <a:pt x="235" y="51"/>
                  </a:lnTo>
                  <a:lnTo>
                    <a:pt x="244" y="51"/>
                  </a:lnTo>
                  <a:lnTo>
                    <a:pt x="253" y="51"/>
                  </a:lnTo>
                  <a:lnTo>
                    <a:pt x="262" y="51"/>
                  </a:lnTo>
                  <a:lnTo>
                    <a:pt x="262" y="41"/>
                  </a:lnTo>
                  <a:lnTo>
                    <a:pt x="271" y="41"/>
                  </a:lnTo>
                  <a:lnTo>
                    <a:pt x="280" y="41"/>
                  </a:lnTo>
                  <a:lnTo>
                    <a:pt x="299" y="31"/>
                  </a:lnTo>
                  <a:lnTo>
                    <a:pt x="344" y="10"/>
                  </a:lnTo>
                  <a:lnTo>
                    <a:pt x="380" y="0"/>
                  </a:lnTo>
                  <a:lnTo>
                    <a:pt x="380" y="10"/>
                  </a:lnTo>
                  <a:lnTo>
                    <a:pt x="389" y="10"/>
                  </a:lnTo>
                  <a:lnTo>
                    <a:pt x="389" y="20"/>
                  </a:lnTo>
                  <a:lnTo>
                    <a:pt x="380" y="2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ZA">
                <a:solidFill>
                  <a:srgbClr val="00B050"/>
                </a:solidFill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1352408" y="2201195"/>
              <a:ext cx="876746" cy="2388478"/>
            </a:xfrm>
            <a:custGeom>
              <a:avLst/>
              <a:gdLst>
                <a:gd name="T0" fmla="*/ 2147483647 w 272"/>
                <a:gd name="T1" fmla="*/ 2147483647 h 738"/>
                <a:gd name="T2" fmla="*/ 2147483647 w 272"/>
                <a:gd name="T3" fmla="*/ 2147483647 h 738"/>
                <a:gd name="T4" fmla="*/ 2147483647 w 272"/>
                <a:gd name="T5" fmla="*/ 2147483647 h 738"/>
                <a:gd name="T6" fmla="*/ 2147483647 w 272"/>
                <a:gd name="T7" fmla="*/ 2147483647 h 738"/>
                <a:gd name="T8" fmla="*/ 2147483647 w 272"/>
                <a:gd name="T9" fmla="*/ 2147483647 h 738"/>
                <a:gd name="T10" fmla="*/ 2147483647 w 272"/>
                <a:gd name="T11" fmla="*/ 2147483647 h 738"/>
                <a:gd name="T12" fmla="*/ 2147483647 w 272"/>
                <a:gd name="T13" fmla="*/ 2147483647 h 738"/>
                <a:gd name="T14" fmla="*/ 2147483647 w 272"/>
                <a:gd name="T15" fmla="*/ 2147483647 h 738"/>
                <a:gd name="T16" fmla="*/ 2147483647 w 272"/>
                <a:gd name="T17" fmla="*/ 2147483647 h 738"/>
                <a:gd name="T18" fmla="*/ 2147483647 w 272"/>
                <a:gd name="T19" fmla="*/ 2147483647 h 738"/>
                <a:gd name="T20" fmla="*/ 2147483647 w 272"/>
                <a:gd name="T21" fmla="*/ 2147483647 h 738"/>
                <a:gd name="T22" fmla="*/ 2147483647 w 272"/>
                <a:gd name="T23" fmla="*/ 2147483647 h 738"/>
                <a:gd name="T24" fmla="*/ 2147483647 w 272"/>
                <a:gd name="T25" fmla="*/ 2147483647 h 738"/>
                <a:gd name="T26" fmla="*/ 2147483647 w 272"/>
                <a:gd name="T27" fmla="*/ 2147483647 h 738"/>
                <a:gd name="T28" fmla="*/ 2147483647 w 272"/>
                <a:gd name="T29" fmla="*/ 2147483647 h 738"/>
                <a:gd name="T30" fmla="*/ 2147483647 w 272"/>
                <a:gd name="T31" fmla="*/ 2147483647 h 738"/>
                <a:gd name="T32" fmla="*/ 0 w 272"/>
                <a:gd name="T33" fmla="*/ 2147483647 h 738"/>
                <a:gd name="T34" fmla="*/ 2147483647 w 272"/>
                <a:gd name="T35" fmla="*/ 2147483647 h 738"/>
                <a:gd name="T36" fmla="*/ 2147483647 w 272"/>
                <a:gd name="T37" fmla="*/ 2147483647 h 738"/>
                <a:gd name="T38" fmla="*/ 2147483647 w 272"/>
                <a:gd name="T39" fmla="*/ 2147483647 h 738"/>
                <a:gd name="T40" fmla="*/ 2147483647 w 272"/>
                <a:gd name="T41" fmla="*/ 2147483647 h 738"/>
                <a:gd name="T42" fmla="*/ 2147483647 w 272"/>
                <a:gd name="T43" fmla="*/ 2147483647 h 738"/>
                <a:gd name="T44" fmla="*/ 2147483647 w 272"/>
                <a:gd name="T45" fmla="*/ 2147483647 h 738"/>
                <a:gd name="T46" fmla="*/ 2147483647 w 272"/>
                <a:gd name="T47" fmla="*/ 2147483647 h 738"/>
                <a:gd name="T48" fmla="*/ 2147483647 w 272"/>
                <a:gd name="T49" fmla="*/ 2147483647 h 738"/>
                <a:gd name="T50" fmla="*/ 2147483647 w 272"/>
                <a:gd name="T51" fmla="*/ 2147483647 h 738"/>
                <a:gd name="T52" fmla="*/ 2147483647 w 272"/>
                <a:gd name="T53" fmla="*/ 2147483647 h 738"/>
                <a:gd name="T54" fmla="*/ 2147483647 w 272"/>
                <a:gd name="T55" fmla="*/ 2147483647 h 738"/>
                <a:gd name="T56" fmla="*/ 2147483647 w 272"/>
                <a:gd name="T57" fmla="*/ 2147483647 h 738"/>
                <a:gd name="T58" fmla="*/ 2147483647 w 272"/>
                <a:gd name="T59" fmla="*/ 2147483647 h 738"/>
                <a:gd name="T60" fmla="*/ 2147483647 w 272"/>
                <a:gd name="T61" fmla="*/ 2147483647 h 738"/>
                <a:gd name="T62" fmla="*/ 2147483647 w 272"/>
                <a:gd name="T63" fmla="*/ 2147483647 h 738"/>
                <a:gd name="T64" fmla="*/ 2147483647 w 272"/>
                <a:gd name="T65" fmla="*/ 2147483647 h 738"/>
                <a:gd name="T66" fmla="*/ 2147483647 w 272"/>
                <a:gd name="T67" fmla="*/ 2147483647 h 738"/>
                <a:gd name="T68" fmla="*/ 2147483647 w 272"/>
                <a:gd name="T69" fmla="*/ 2147483647 h 738"/>
                <a:gd name="T70" fmla="*/ 2147483647 w 272"/>
                <a:gd name="T71" fmla="*/ 2147483647 h 738"/>
                <a:gd name="T72" fmla="*/ 2147483647 w 272"/>
                <a:gd name="T73" fmla="*/ 2147483647 h 738"/>
                <a:gd name="T74" fmla="*/ 2147483647 w 272"/>
                <a:gd name="T75" fmla="*/ 2147483647 h 738"/>
                <a:gd name="T76" fmla="*/ 2147483647 w 272"/>
                <a:gd name="T77" fmla="*/ 2147483647 h 738"/>
                <a:gd name="T78" fmla="*/ 2147483647 w 272"/>
                <a:gd name="T79" fmla="*/ 2147483647 h 738"/>
                <a:gd name="T80" fmla="*/ 2147483647 w 272"/>
                <a:gd name="T81" fmla="*/ 2147483647 h 738"/>
                <a:gd name="T82" fmla="*/ 2147483647 w 272"/>
                <a:gd name="T83" fmla="*/ 0 h 738"/>
                <a:gd name="T84" fmla="*/ 2147483647 w 272"/>
                <a:gd name="T85" fmla="*/ 2147483647 h 738"/>
                <a:gd name="T86" fmla="*/ 2147483647 w 272"/>
                <a:gd name="T87" fmla="*/ 2147483647 h 738"/>
                <a:gd name="T88" fmla="*/ 2147483647 w 272"/>
                <a:gd name="T89" fmla="*/ 2147483647 h 738"/>
                <a:gd name="T90" fmla="*/ 2147483647 w 272"/>
                <a:gd name="T91" fmla="*/ 2147483647 h 738"/>
                <a:gd name="T92" fmla="*/ 2147483647 w 272"/>
                <a:gd name="T93" fmla="*/ 2147483647 h 738"/>
                <a:gd name="T94" fmla="*/ 2147483647 w 272"/>
                <a:gd name="T95" fmla="*/ 2147483647 h 738"/>
                <a:gd name="T96" fmla="*/ 2147483647 w 272"/>
                <a:gd name="T97" fmla="*/ 2147483647 h 738"/>
                <a:gd name="T98" fmla="*/ 2147483647 w 272"/>
                <a:gd name="T99" fmla="*/ 2147483647 h 738"/>
                <a:gd name="T100" fmla="*/ 2147483647 w 272"/>
                <a:gd name="T101" fmla="*/ 2147483647 h 738"/>
                <a:gd name="T102" fmla="*/ 2147483647 w 272"/>
                <a:gd name="T103" fmla="*/ 2147483647 h 738"/>
                <a:gd name="T104" fmla="*/ 2147483647 w 272"/>
                <a:gd name="T105" fmla="*/ 2147483647 h 738"/>
                <a:gd name="T106" fmla="*/ 2147483647 w 272"/>
                <a:gd name="T107" fmla="*/ 2147483647 h 73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72"/>
                <a:gd name="T163" fmla="*/ 0 h 738"/>
                <a:gd name="T164" fmla="*/ 272 w 272"/>
                <a:gd name="T165" fmla="*/ 738 h 73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72" h="738">
                  <a:moveTo>
                    <a:pt x="172" y="338"/>
                  </a:moveTo>
                  <a:lnTo>
                    <a:pt x="181" y="338"/>
                  </a:lnTo>
                  <a:lnTo>
                    <a:pt x="181" y="348"/>
                  </a:lnTo>
                  <a:lnTo>
                    <a:pt x="190" y="348"/>
                  </a:lnTo>
                  <a:lnTo>
                    <a:pt x="190" y="359"/>
                  </a:lnTo>
                  <a:lnTo>
                    <a:pt x="199" y="359"/>
                  </a:lnTo>
                  <a:lnTo>
                    <a:pt x="199" y="369"/>
                  </a:lnTo>
                  <a:lnTo>
                    <a:pt x="199" y="359"/>
                  </a:lnTo>
                  <a:lnTo>
                    <a:pt x="209" y="359"/>
                  </a:lnTo>
                  <a:lnTo>
                    <a:pt x="209" y="369"/>
                  </a:lnTo>
                  <a:lnTo>
                    <a:pt x="209" y="379"/>
                  </a:lnTo>
                  <a:lnTo>
                    <a:pt x="199" y="389"/>
                  </a:lnTo>
                  <a:lnTo>
                    <a:pt x="190" y="410"/>
                  </a:lnTo>
                  <a:lnTo>
                    <a:pt x="190" y="461"/>
                  </a:lnTo>
                  <a:lnTo>
                    <a:pt x="172" y="461"/>
                  </a:lnTo>
                  <a:lnTo>
                    <a:pt x="172" y="471"/>
                  </a:lnTo>
                  <a:lnTo>
                    <a:pt x="181" y="482"/>
                  </a:lnTo>
                  <a:lnTo>
                    <a:pt x="181" y="492"/>
                  </a:lnTo>
                  <a:lnTo>
                    <a:pt x="181" y="502"/>
                  </a:lnTo>
                  <a:lnTo>
                    <a:pt x="181" y="512"/>
                  </a:lnTo>
                  <a:lnTo>
                    <a:pt x="172" y="512"/>
                  </a:lnTo>
                  <a:lnTo>
                    <a:pt x="163" y="512"/>
                  </a:lnTo>
                  <a:lnTo>
                    <a:pt x="154" y="512"/>
                  </a:lnTo>
                  <a:lnTo>
                    <a:pt x="154" y="502"/>
                  </a:lnTo>
                  <a:lnTo>
                    <a:pt x="154" y="512"/>
                  </a:lnTo>
                  <a:lnTo>
                    <a:pt x="145" y="512"/>
                  </a:lnTo>
                  <a:lnTo>
                    <a:pt x="136" y="512"/>
                  </a:lnTo>
                  <a:lnTo>
                    <a:pt x="136" y="523"/>
                  </a:lnTo>
                  <a:lnTo>
                    <a:pt x="136" y="512"/>
                  </a:lnTo>
                  <a:lnTo>
                    <a:pt x="136" y="523"/>
                  </a:lnTo>
                  <a:lnTo>
                    <a:pt x="127" y="523"/>
                  </a:lnTo>
                  <a:lnTo>
                    <a:pt x="127" y="533"/>
                  </a:lnTo>
                  <a:lnTo>
                    <a:pt x="127" y="543"/>
                  </a:lnTo>
                  <a:lnTo>
                    <a:pt x="136" y="543"/>
                  </a:lnTo>
                  <a:lnTo>
                    <a:pt x="136" y="553"/>
                  </a:lnTo>
                  <a:lnTo>
                    <a:pt x="136" y="564"/>
                  </a:lnTo>
                  <a:lnTo>
                    <a:pt x="136" y="574"/>
                  </a:lnTo>
                  <a:lnTo>
                    <a:pt x="145" y="594"/>
                  </a:lnTo>
                  <a:lnTo>
                    <a:pt x="154" y="594"/>
                  </a:lnTo>
                  <a:lnTo>
                    <a:pt x="163" y="594"/>
                  </a:lnTo>
                  <a:lnTo>
                    <a:pt x="154" y="594"/>
                  </a:lnTo>
                  <a:lnTo>
                    <a:pt x="154" y="605"/>
                  </a:lnTo>
                  <a:lnTo>
                    <a:pt x="163" y="605"/>
                  </a:lnTo>
                  <a:lnTo>
                    <a:pt x="163" y="615"/>
                  </a:lnTo>
                  <a:lnTo>
                    <a:pt x="172" y="615"/>
                  </a:lnTo>
                  <a:lnTo>
                    <a:pt x="172" y="625"/>
                  </a:lnTo>
                  <a:lnTo>
                    <a:pt x="181" y="625"/>
                  </a:lnTo>
                  <a:lnTo>
                    <a:pt x="190" y="625"/>
                  </a:lnTo>
                  <a:lnTo>
                    <a:pt x="190" y="635"/>
                  </a:lnTo>
                  <a:lnTo>
                    <a:pt x="190" y="656"/>
                  </a:lnTo>
                  <a:lnTo>
                    <a:pt x="199" y="656"/>
                  </a:lnTo>
                  <a:lnTo>
                    <a:pt x="218" y="666"/>
                  </a:lnTo>
                  <a:lnTo>
                    <a:pt x="218" y="676"/>
                  </a:lnTo>
                  <a:lnTo>
                    <a:pt x="209" y="687"/>
                  </a:lnTo>
                  <a:lnTo>
                    <a:pt x="199" y="697"/>
                  </a:lnTo>
                  <a:lnTo>
                    <a:pt x="199" y="707"/>
                  </a:lnTo>
                  <a:lnTo>
                    <a:pt x="190" y="707"/>
                  </a:lnTo>
                  <a:lnTo>
                    <a:pt x="190" y="717"/>
                  </a:lnTo>
                  <a:lnTo>
                    <a:pt x="181" y="717"/>
                  </a:lnTo>
                  <a:lnTo>
                    <a:pt x="172" y="717"/>
                  </a:lnTo>
                  <a:lnTo>
                    <a:pt x="163" y="717"/>
                  </a:lnTo>
                  <a:lnTo>
                    <a:pt x="154" y="717"/>
                  </a:lnTo>
                  <a:lnTo>
                    <a:pt x="145" y="717"/>
                  </a:lnTo>
                  <a:lnTo>
                    <a:pt x="136" y="717"/>
                  </a:lnTo>
                  <a:lnTo>
                    <a:pt x="127" y="728"/>
                  </a:lnTo>
                  <a:lnTo>
                    <a:pt x="118" y="728"/>
                  </a:lnTo>
                  <a:lnTo>
                    <a:pt x="109" y="728"/>
                  </a:lnTo>
                  <a:lnTo>
                    <a:pt x="100" y="728"/>
                  </a:lnTo>
                  <a:lnTo>
                    <a:pt x="91" y="728"/>
                  </a:lnTo>
                  <a:lnTo>
                    <a:pt x="91" y="738"/>
                  </a:lnTo>
                  <a:lnTo>
                    <a:pt x="82" y="738"/>
                  </a:lnTo>
                  <a:lnTo>
                    <a:pt x="73" y="738"/>
                  </a:lnTo>
                  <a:lnTo>
                    <a:pt x="73" y="728"/>
                  </a:lnTo>
                  <a:lnTo>
                    <a:pt x="64" y="728"/>
                  </a:lnTo>
                  <a:lnTo>
                    <a:pt x="55" y="728"/>
                  </a:lnTo>
                  <a:lnTo>
                    <a:pt x="46" y="728"/>
                  </a:lnTo>
                  <a:lnTo>
                    <a:pt x="46" y="717"/>
                  </a:lnTo>
                  <a:lnTo>
                    <a:pt x="37" y="717"/>
                  </a:lnTo>
                  <a:lnTo>
                    <a:pt x="28" y="717"/>
                  </a:lnTo>
                  <a:lnTo>
                    <a:pt x="19" y="717"/>
                  </a:lnTo>
                  <a:lnTo>
                    <a:pt x="19" y="707"/>
                  </a:lnTo>
                  <a:lnTo>
                    <a:pt x="9" y="707"/>
                  </a:lnTo>
                  <a:lnTo>
                    <a:pt x="9" y="697"/>
                  </a:lnTo>
                  <a:lnTo>
                    <a:pt x="0" y="697"/>
                  </a:lnTo>
                  <a:lnTo>
                    <a:pt x="0" y="687"/>
                  </a:lnTo>
                  <a:lnTo>
                    <a:pt x="0" y="676"/>
                  </a:lnTo>
                  <a:lnTo>
                    <a:pt x="9" y="656"/>
                  </a:lnTo>
                  <a:lnTo>
                    <a:pt x="19" y="646"/>
                  </a:lnTo>
                  <a:lnTo>
                    <a:pt x="9" y="625"/>
                  </a:lnTo>
                  <a:lnTo>
                    <a:pt x="9" y="615"/>
                  </a:lnTo>
                  <a:lnTo>
                    <a:pt x="9" y="605"/>
                  </a:lnTo>
                  <a:lnTo>
                    <a:pt x="19" y="605"/>
                  </a:lnTo>
                  <a:lnTo>
                    <a:pt x="19" y="594"/>
                  </a:lnTo>
                  <a:lnTo>
                    <a:pt x="37" y="594"/>
                  </a:lnTo>
                  <a:lnTo>
                    <a:pt x="37" y="584"/>
                  </a:lnTo>
                  <a:lnTo>
                    <a:pt x="46" y="574"/>
                  </a:lnTo>
                  <a:lnTo>
                    <a:pt x="55" y="574"/>
                  </a:lnTo>
                  <a:lnTo>
                    <a:pt x="55" y="564"/>
                  </a:lnTo>
                  <a:lnTo>
                    <a:pt x="64" y="553"/>
                  </a:lnTo>
                  <a:lnTo>
                    <a:pt x="55" y="553"/>
                  </a:lnTo>
                  <a:lnTo>
                    <a:pt x="64" y="553"/>
                  </a:lnTo>
                  <a:lnTo>
                    <a:pt x="55" y="553"/>
                  </a:lnTo>
                  <a:lnTo>
                    <a:pt x="55" y="543"/>
                  </a:lnTo>
                  <a:lnTo>
                    <a:pt x="64" y="543"/>
                  </a:lnTo>
                  <a:lnTo>
                    <a:pt x="55" y="543"/>
                  </a:lnTo>
                  <a:lnTo>
                    <a:pt x="64" y="533"/>
                  </a:lnTo>
                  <a:lnTo>
                    <a:pt x="55" y="533"/>
                  </a:lnTo>
                  <a:lnTo>
                    <a:pt x="64" y="533"/>
                  </a:lnTo>
                  <a:lnTo>
                    <a:pt x="73" y="533"/>
                  </a:lnTo>
                  <a:lnTo>
                    <a:pt x="64" y="523"/>
                  </a:lnTo>
                  <a:lnTo>
                    <a:pt x="73" y="523"/>
                  </a:lnTo>
                  <a:lnTo>
                    <a:pt x="82" y="523"/>
                  </a:lnTo>
                  <a:lnTo>
                    <a:pt x="82" y="512"/>
                  </a:lnTo>
                  <a:lnTo>
                    <a:pt x="82" y="502"/>
                  </a:lnTo>
                  <a:lnTo>
                    <a:pt x="82" y="492"/>
                  </a:lnTo>
                  <a:lnTo>
                    <a:pt x="82" y="482"/>
                  </a:lnTo>
                  <a:lnTo>
                    <a:pt x="73" y="482"/>
                  </a:lnTo>
                  <a:lnTo>
                    <a:pt x="73" y="471"/>
                  </a:lnTo>
                  <a:lnTo>
                    <a:pt x="64" y="471"/>
                  </a:lnTo>
                  <a:lnTo>
                    <a:pt x="55" y="471"/>
                  </a:lnTo>
                  <a:lnTo>
                    <a:pt x="55" y="461"/>
                  </a:lnTo>
                  <a:lnTo>
                    <a:pt x="55" y="451"/>
                  </a:lnTo>
                  <a:lnTo>
                    <a:pt x="55" y="441"/>
                  </a:lnTo>
                  <a:lnTo>
                    <a:pt x="46" y="441"/>
                  </a:lnTo>
                  <a:lnTo>
                    <a:pt x="46" y="430"/>
                  </a:lnTo>
                  <a:lnTo>
                    <a:pt x="46" y="420"/>
                  </a:lnTo>
                  <a:lnTo>
                    <a:pt x="55" y="420"/>
                  </a:lnTo>
                  <a:lnTo>
                    <a:pt x="55" y="410"/>
                  </a:lnTo>
                  <a:lnTo>
                    <a:pt x="55" y="400"/>
                  </a:lnTo>
                  <a:lnTo>
                    <a:pt x="64" y="389"/>
                  </a:lnTo>
                  <a:lnTo>
                    <a:pt x="55" y="389"/>
                  </a:lnTo>
                  <a:lnTo>
                    <a:pt x="55" y="379"/>
                  </a:lnTo>
                  <a:lnTo>
                    <a:pt x="46" y="379"/>
                  </a:lnTo>
                  <a:lnTo>
                    <a:pt x="37" y="379"/>
                  </a:lnTo>
                  <a:lnTo>
                    <a:pt x="37" y="369"/>
                  </a:lnTo>
                  <a:lnTo>
                    <a:pt x="46" y="369"/>
                  </a:lnTo>
                  <a:lnTo>
                    <a:pt x="46" y="359"/>
                  </a:lnTo>
                  <a:lnTo>
                    <a:pt x="37" y="359"/>
                  </a:lnTo>
                  <a:lnTo>
                    <a:pt x="37" y="348"/>
                  </a:lnTo>
                  <a:lnTo>
                    <a:pt x="46" y="348"/>
                  </a:lnTo>
                  <a:lnTo>
                    <a:pt x="55" y="348"/>
                  </a:lnTo>
                  <a:lnTo>
                    <a:pt x="55" y="338"/>
                  </a:lnTo>
                  <a:lnTo>
                    <a:pt x="55" y="348"/>
                  </a:lnTo>
                  <a:lnTo>
                    <a:pt x="64" y="348"/>
                  </a:lnTo>
                  <a:lnTo>
                    <a:pt x="64" y="338"/>
                  </a:lnTo>
                  <a:lnTo>
                    <a:pt x="73" y="338"/>
                  </a:lnTo>
                  <a:lnTo>
                    <a:pt x="73" y="328"/>
                  </a:lnTo>
                  <a:lnTo>
                    <a:pt x="64" y="318"/>
                  </a:lnTo>
                  <a:lnTo>
                    <a:pt x="64" y="308"/>
                  </a:lnTo>
                  <a:lnTo>
                    <a:pt x="73" y="297"/>
                  </a:lnTo>
                  <a:lnTo>
                    <a:pt x="73" y="308"/>
                  </a:lnTo>
                  <a:lnTo>
                    <a:pt x="73" y="297"/>
                  </a:lnTo>
                  <a:lnTo>
                    <a:pt x="82" y="297"/>
                  </a:lnTo>
                  <a:lnTo>
                    <a:pt x="82" y="287"/>
                  </a:lnTo>
                  <a:lnTo>
                    <a:pt x="82" y="277"/>
                  </a:lnTo>
                  <a:lnTo>
                    <a:pt x="82" y="267"/>
                  </a:lnTo>
                  <a:lnTo>
                    <a:pt x="82" y="256"/>
                  </a:lnTo>
                  <a:lnTo>
                    <a:pt x="73" y="256"/>
                  </a:lnTo>
                  <a:lnTo>
                    <a:pt x="82" y="256"/>
                  </a:lnTo>
                  <a:lnTo>
                    <a:pt x="73" y="256"/>
                  </a:lnTo>
                  <a:lnTo>
                    <a:pt x="73" y="246"/>
                  </a:lnTo>
                  <a:lnTo>
                    <a:pt x="73" y="236"/>
                  </a:lnTo>
                  <a:lnTo>
                    <a:pt x="64" y="236"/>
                  </a:lnTo>
                  <a:lnTo>
                    <a:pt x="73" y="236"/>
                  </a:lnTo>
                  <a:lnTo>
                    <a:pt x="64" y="226"/>
                  </a:lnTo>
                  <a:lnTo>
                    <a:pt x="73" y="226"/>
                  </a:lnTo>
                  <a:lnTo>
                    <a:pt x="73" y="215"/>
                  </a:lnTo>
                  <a:lnTo>
                    <a:pt x="73" y="226"/>
                  </a:lnTo>
                  <a:lnTo>
                    <a:pt x="73" y="215"/>
                  </a:lnTo>
                  <a:lnTo>
                    <a:pt x="73" y="205"/>
                  </a:lnTo>
                  <a:lnTo>
                    <a:pt x="82" y="205"/>
                  </a:lnTo>
                  <a:lnTo>
                    <a:pt x="73" y="205"/>
                  </a:lnTo>
                  <a:lnTo>
                    <a:pt x="82" y="205"/>
                  </a:lnTo>
                  <a:lnTo>
                    <a:pt x="82" y="195"/>
                  </a:lnTo>
                  <a:lnTo>
                    <a:pt x="73" y="195"/>
                  </a:lnTo>
                  <a:lnTo>
                    <a:pt x="82" y="195"/>
                  </a:lnTo>
                  <a:lnTo>
                    <a:pt x="73" y="195"/>
                  </a:lnTo>
                  <a:lnTo>
                    <a:pt x="82" y="195"/>
                  </a:lnTo>
                  <a:lnTo>
                    <a:pt x="82" y="185"/>
                  </a:lnTo>
                  <a:lnTo>
                    <a:pt x="82" y="174"/>
                  </a:lnTo>
                  <a:lnTo>
                    <a:pt x="73" y="174"/>
                  </a:lnTo>
                  <a:lnTo>
                    <a:pt x="73" y="164"/>
                  </a:lnTo>
                  <a:lnTo>
                    <a:pt x="73" y="154"/>
                  </a:lnTo>
                  <a:lnTo>
                    <a:pt x="82" y="154"/>
                  </a:lnTo>
                  <a:lnTo>
                    <a:pt x="73" y="144"/>
                  </a:lnTo>
                  <a:lnTo>
                    <a:pt x="82" y="144"/>
                  </a:lnTo>
                  <a:lnTo>
                    <a:pt x="82" y="133"/>
                  </a:lnTo>
                  <a:lnTo>
                    <a:pt x="82" y="123"/>
                  </a:lnTo>
                  <a:lnTo>
                    <a:pt x="91" y="123"/>
                  </a:lnTo>
                  <a:lnTo>
                    <a:pt x="91" y="113"/>
                  </a:lnTo>
                  <a:lnTo>
                    <a:pt x="91" y="103"/>
                  </a:lnTo>
                  <a:lnTo>
                    <a:pt x="91" y="92"/>
                  </a:lnTo>
                  <a:lnTo>
                    <a:pt x="100" y="92"/>
                  </a:lnTo>
                  <a:lnTo>
                    <a:pt x="100" y="82"/>
                  </a:lnTo>
                  <a:lnTo>
                    <a:pt x="109" y="82"/>
                  </a:lnTo>
                  <a:lnTo>
                    <a:pt x="109" y="72"/>
                  </a:lnTo>
                  <a:lnTo>
                    <a:pt x="109" y="62"/>
                  </a:lnTo>
                  <a:lnTo>
                    <a:pt x="118" y="51"/>
                  </a:lnTo>
                  <a:lnTo>
                    <a:pt x="127" y="41"/>
                  </a:lnTo>
                  <a:lnTo>
                    <a:pt x="127" y="31"/>
                  </a:lnTo>
                  <a:lnTo>
                    <a:pt x="136" y="31"/>
                  </a:lnTo>
                  <a:lnTo>
                    <a:pt x="127" y="31"/>
                  </a:lnTo>
                  <a:lnTo>
                    <a:pt x="127" y="21"/>
                  </a:lnTo>
                  <a:lnTo>
                    <a:pt x="136" y="21"/>
                  </a:lnTo>
                  <a:lnTo>
                    <a:pt x="136" y="10"/>
                  </a:lnTo>
                  <a:lnTo>
                    <a:pt x="145" y="10"/>
                  </a:lnTo>
                  <a:lnTo>
                    <a:pt x="154" y="10"/>
                  </a:lnTo>
                  <a:lnTo>
                    <a:pt x="163" y="10"/>
                  </a:lnTo>
                  <a:lnTo>
                    <a:pt x="172" y="0"/>
                  </a:lnTo>
                  <a:lnTo>
                    <a:pt x="181" y="0"/>
                  </a:lnTo>
                  <a:lnTo>
                    <a:pt x="181" y="10"/>
                  </a:lnTo>
                  <a:lnTo>
                    <a:pt x="181" y="21"/>
                  </a:lnTo>
                  <a:lnTo>
                    <a:pt x="190" y="21"/>
                  </a:lnTo>
                  <a:lnTo>
                    <a:pt x="190" y="31"/>
                  </a:lnTo>
                  <a:lnTo>
                    <a:pt x="199" y="31"/>
                  </a:lnTo>
                  <a:lnTo>
                    <a:pt x="199" y="41"/>
                  </a:lnTo>
                  <a:lnTo>
                    <a:pt x="209" y="31"/>
                  </a:lnTo>
                  <a:lnTo>
                    <a:pt x="209" y="41"/>
                  </a:lnTo>
                  <a:lnTo>
                    <a:pt x="218" y="41"/>
                  </a:lnTo>
                  <a:lnTo>
                    <a:pt x="227" y="41"/>
                  </a:lnTo>
                  <a:lnTo>
                    <a:pt x="227" y="51"/>
                  </a:lnTo>
                  <a:lnTo>
                    <a:pt x="236" y="51"/>
                  </a:lnTo>
                  <a:lnTo>
                    <a:pt x="245" y="51"/>
                  </a:lnTo>
                  <a:lnTo>
                    <a:pt x="254" y="51"/>
                  </a:lnTo>
                  <a:lnTo>
                    <a:pt x="263" y="51"/>
                  </a:lnTo>
                  <a:lnTo>
                    <a:pt x="263" y="62"/>
                  </a:lnTo>
                  <a:lnTo>
                    <a:pt x="272" y="62"/>
                  </a:lnTo>
                  <a:lnTo>
                    <a:pt x="263" y="62"/>
                  </a:lnTo>
                  <a:lnTo>
                    <a:pt x="263" y="72"/>
                  </a:lnTo>
                  <a:lnTo>
                    <a:pt x="272" y="72"/>
                  </a:lnTo>
                  <a:lnTo>
                    <a:pt x="263" y="92"/>
                  </a:lnTo>
                  <a:lnTo>
                    <a:pt x="254" y="92"/>
                  </a:lnTo>
                  <a:lnTo>
                    <a:pt x="236" y="92"/>
                  </a:lnTo>
                  <a:lnTo>
                    <a:pt x="236" y="103"/>
                  </a:lnTo>
                  <a:lnTo>
                    <a:pt x="227" y="123"/>
                  </a:lnTo>
                  <a:lnTo>
                    <a:pt x="227" y="133"/>
                  </a:lnTo>
                  <a:lnTo>
                    <a:pt x="227" y="144"/>
                  </a:lnTo>
                  <a:lnTo>
                    <a:pt x="227" y="154"/>
                  </a:lnTo>
                  <a:lnTo>
                    <a:pt x="227" y="164"/>
                  </a:lnTo>
                  <a:lnTo>
                    <a:pt x="218" y="174"/>
                  </a:lnTo>
                  <a:lnTo>
                    <a:pt x="218" y="185"/>
                  </a:lnTo>
                  <a:lnTo>
                    <a:pt x="227" y="195"/>
                  </a:lnTo>
                  <a:lnTo>
                    <a:pt x="227" y="205"/>
                  </a:lnTo>
                  <a:lnTo>
                    <a:pt x="227" y="215"/>
                  </a:lnTo>
                  <a:lnTo>
                    <a:pt x="236" y="215"/>
                  </a:lnTo>
                  <a:lnTo>
                    <a:pt x="236" y="226"/>
                  </a:lnTo>
                  <a:lnTo>
                    <a:pt x="236" y="236"/>
                  </a:lnTo>
                  <a:lnTo>
                    <a:pt x="236" y="246"/>
                  </a:lnTo>
                  <a:lnTo>
                    <a:pt x="236" y="267"/>
                  </a:lnTo>
                  <a:lnTo>
                    <a:pt x="227" y="267"/>
                  </a:lnTo>
                  <a:lnTo>
                    <a:pt x="227" y="256"/>
                  </a:lnTo>
                  <a:lnTo>
                    <a:pt x="218" y="267"/>
                  </a:lnTo>
                  <a:lnTo>
                    <a:pt x="209" y="267"/>
                  </a:lnTo>
                  <a:lnTo>
                    <a:pt x="209" y="256"/>
                  </a:lnTo>
                  <a:lnTo>
                    <a:pt x="209" y="246"/>
                  </a:lnTo>
                  <a:lnTo>
                    <a:pt x="199" y="246"/>
                  </a:lnTo>
                  <a:lnTo>
                    <a:pt x="199" y="256"/>
                  </a:lnTo>
                  <a:lnTo>
                    <a:pt x="199" y="246"/>
                  </a:lnTo>
                  <a:lnTo>
                    <a:pt x="190" y="256"/>
                  </a:lnTo>
                  <a:lnTo>
                    <a:pt x="181" y="267"/>
                  </a:lnTo>
                  <a:lnTo>
                    <a:pt x="181" y="277"/>
                  </a:lnTo>
                  <a:lnTo>
                    <a:pt x="181" y="287"/>
                  </a:lnTo>
                  <a:lnTo>
                    <a:pt x="181" y="297"/>
                  </a:lnTo>
                  <a:lnTo>
                    <a:pt x="181" y="287"/>
                  </a:lnTo>
                  <a:lnTo>
                    <a:pt x="181" y="297"/>
                  </a:lnTo>
                  <a:lnTo>
                    <a:pt x="181" y="308"/>
                  </a:lnTo>
                  <a:lnTo>
                    <a:pt x="190" y="308"/>
                  </a:lnTo>
                  <a:lnTo>
                    <a:pt x="181" y="308"/>
                  </a:lnTo>
                  <a:lnTo>
                    <a:pt x="172" y="308"/>
                  </a:lnTo>
                  <a:lnTo>
                    <a:pt x="172" y="318"/>
                  </a:lnTo>
                  <a:lnTo>
                    <a:pt x="163" y="328"/>
                  </a:lnTo>
                  <a:lnTo>
                    <a:pt x="172" y="338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ZA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3099855" y="1050736"/>
              <a:ext cx="1666828" cy="1264775"/>
            </a:xfrm>
            <a:custGeom>
              <a:avLst/>
              <a:gdLst>
                <a:gd name="T0" fmla="*/ 2147483647 w 516"/>
                <a:gd name="T1" fmla="*/ 2147483647 h 492"/>
                <a:gd name="T2" fmla="*/ 2147483647 w 516"/>
                <a:gd name="T3" fmla="*/ 2147483647 h 492"/>
                <a:gd name="T4" fmla="*/ 2147483647 w 516"/>
                <a:gd name="T5" fmla="*/ 2147483647 h 492"/>
                <a:gd name="T6" fmla="*/ 2147483647 w 516"/>
                <a:gd name="T7" fmla="*/ 2147483647 h 492"/>
                <a:gd name="T8" fmla="*/ 2147483647 w 516"/>
                <a:gd name="T9" fmla="*/ 2147483647 h 492"/>
                <a:gd name="T10" fmla="*/ 2147483647 w 516"/>
                <a:gd name="T11" fmla="*/ 2147483647 h 492"/>
                <a:gd name="T12" fmla="*/ 2147483647 w 516"/>
                <a:gd name="T13" fmla="*/ 2147483647 h 492"/>
                <a:gd name="T14" fmla="*/ 2147483647 w 516"/>
                <a:gd name="T15" fmla="*/ 2147483647 h 492"/>
                <a:gd name="T16" fmla="*/ 2147483647 w 516"/>
                <a:gd name="T17" fmla="*/ 2147483647 h 492"/>
                <a:gd name="T18" fmla="*/ 2147483647 w 516"/>
                <a:gd name="T19" fmla="*/ 2147483647 h 492"/>
                <a:gd name="T20" fmla="*/ 2147483647 w 516"/>
                <a:gd name="T21" fmla="*/ 2147483647 h 492"/>
                <a:gd name="T22" fmla="*/ 2147483647 w 516"/>
                <a:gd name="T23" fmla="*/ 2147483647 h 492"/>
                <a:gd name="T24" fmla="*/ 2147483647 w 516"/>
                <a:gd name="T25" fmla="*/ 2147483647 h 492"/>
                <a:gd name="T26" fmla="*/ 2147483647 w 516"/>
                <a:gd name="T27" fmla="*/ 2147483647 h 492"/>
                <a:gd name="T28" fmla="*/ 2147483647 w 516"/>
                <a:gd name="T29" fmla="*/ 2147483647 h 492"/>
                <a:gd name="T30" fmla="*/ 2147483647 w 516"/>
                <a:gd name="T31" fmla="*/ 2147483647 h 492"/>
                <a:gd name="T32" fmla="*/ 2147483647 w 516"/>
                <a:gd name="T33" fmla="*/ 2147483647 h 492"/>
                <a:gd name="T34" fmla="*/ 2147483647 w 516"/>
                <a:gd name="T35" fmla="*/ 2147483647 h 492"/>
                <a:gd name="T36" fmla="*/ 2147483647 w 516"/>
                <a:gd name="T37" fmla="*/ 0 h 492"/>
                <a:gd name="T38" fmla="*/ 2147483647 w 516"/>
                <a:gd name="T39" fmla="*/ 2147483647 h 492"/>
                <a:gd name="T40" fmla="*/ 2147483647 w 516"/>
                <a:gd name="T41" fmla="*/ 2147483647 h 492"/>
                <a:gd name="T42" fmla="*/ 2147483647 w 516"/>
                <a:gd name="T43" fmla="*/ 2147483647 h 492"/>
                <a:gd name="T44" fmla="*/ 2147483647 w 516"/>
                <a:gd name="T45" fmla="*/ 2147483647 h 492"/>
                <a:gd name="T46" fmla="*/ 2147483647 w 516"/>
                <a:gd name="T47" fmla="*/ 2147483647 h 492"/>
                <a:gd name="T48" fmla="*/ 2147483647 w 516"/>
                <a:gd name="T49" fmla="*/ 2147483647 h 492"/>
                <a:gd name="T50" fmla="*/ 2147483647 w 516"/>
                <a:gd name="T51" fmla="*/ 2147483647 h 492"/>
                <a:gd name="T52" fmla="*/ 2147483647 w 516"/>
                <a:gd name="T53" fmla="*/ 2147483647 h 492"/>
                <a:gd name="T54" fmla="*/ 2147483647 w 516"/>
                <a:gd name="T55" fmla="*/ 2147483647 h 492"/>
                <a:gd name="T56" fmla="*/ 2147483647 w 516"/>
                <a:gd name="T57" fmla="*/ 2147483647 h 492"/>
                <a:gd name="T58" fmla="*/ 2147483647 w 516"/>
                <a:gd name="T59" fmla="*/ 2147483647 h 492"/>
                <a:gd name="T60" fmla="*/ 2147483647 w 516"/>
                <a:gd name="T61" fmla="*/ 2147483647 h 492"/>
                <a:gd name="T62" fmla="*/ 2147483647 w 516"/>
                <a:gd name="T63" fmla="*/ 2147483647 h 492"/>
                <a:gd name="T64" fmla="*/ 2147483647 w 516"/>
                <a:gd name="T65" fmla="*/ 2147483647 h 492"/>
                <a:gd name="T66" fmla="*/ 2147483647 w 516"/>
                <a:gd name="T67" fmla="*/ 2147483647 h 492"/>
                <a:gd name="T68" fmla="*/ 2147483647 w 516"/>
                <a:gd name="T69" fmla="*/ 2147483647 h 492"/>
                <a:gd name="T70" fmla="*/ 2147483647 w 516"/>
                <a:gd name="T71" fmla="*/ 2147483647 h 492"/>
                <a:gd name="T72" fmla="*/ 2147483647 w 516"/>
                <a:gd name="T73" fmla="*/ 2147483647 h 492"/>
                <a:gd name="T74" fmla="*/ 2147483647 w 516"/>
                <a:gd name="T75" fmla="*/ 2147483647 h 492"/>
                <a:gd name="T76" fmla="*/ 2147483647 w 516"/>
                <a:gd name="T77" fmla="*/ 2147483647 h 492"/>
                <a:gd name="T78" fmla="*/ 2147483647 w 516"/>
                <a:gd name="T79" fmla="*/ 2147483647 h 492"/>
                <a:gd name="T80" fmla="*/ 2147483647 w 516"/>
                <a:gd name="T81" fmla="*/ 2147483647 h 492"/>
                <a:gd name="T82" fmla="*/ 2147483647 w 516"/>
                <a:gd name="T83" fmla="*/ 2147483647 h 492"/>
                <a:gd name="T84" fmla="*/ 2147483647 w 516"/>
                <a:gd name="T85" fmla="*/ 2147483647 h 492"/>
                <a:gd name="T86" fmla="*/ 2147483647 w 516"/>
                <a:gd name="T87" fmla="*/ 2147483647 h 492"/>
                <a:gd name="T88" fmla="*/ 2147483647 w 516"/>
                <a:gd name="T89" fmla="*/ 2147483647 h 492"/>
                <a:gd name="T90" fmla="*/ 2147483647 w 516"/>
                <a:gd name="T91" fmla="*/ 2147483647 h 492"/>
                <a:gd name="T92" fmla="*/ 2147483647 w 516"/>
                <a:gd name="T93" fmla="*/ 2147483647 h 492"/>
                <a:gd name="T94" fmla="*/ 2147483647 w 516"/>
                <a:gd name="T95" fmla="*/ 2147483647 h 492"/>
                <a:gd name="T96" fmla="*/ 2147483647 w 516"/>
                <a:gd name="T97" fmla="*/ 2147483647 h 492"/>
                <a:gd name="T98" fmla="*/ 2147483647 w 516"/>
                <a:gd name="T99" fmla="*/ 2147483647 h 492"/>
                <a:gd name="T100" fmla="*/ 2147483647 w 516"/>
                <a:gd name="T101" fmla="*/ 2147483647 h 492"/>
                <a:gd name="T102" fmla="*/ 2147483647 w 516"/>
                <a:gd name="T103" fmla="*/ 2147483647 h 492"/>
                <a:gd name="T104" fmla="*/ 2147483647 w 516"/>
                <a:gd name="T105" fmla="*/ 2147483647 h 492"/>
                <a:gd name="T106" fmla="*/ 2147483647 w 516"/>
                <a:gd name="T107" fmla="*/ 2147483647 h 492"/>
                <a:gd name="T108" fmla="*/ 2147483647 w 516"/>
                <a:gd name="T109" fmla="*/ 2147483647 h 492"/>
                <a:gd name="T110" fmla="*/ 2147483647 w 516"/>
                <a:gd name="T111" fmla="*/ 2147483647 h 492"/>
                <a:gd name="T112" fmla="*/ 2147483647 w 516"/>
                <a:gd name="T113" fmla="*/ 2147483647 h 492"/>
                <a:gd name="T114" fmla="*/ 2147483647 w 516"/>
                <a:gd name="T115" fmla="*/ 2147483647 h 49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16"/>
                <a:gd name="T175" fmla="*/ 0 h 492"/>
                <a:gd name="T176" fmla="*/ 516 w 516"/>
                <a:gd name="T177" fmla="*/ 492 h 49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16" h="492">
                  <a:moveTo>
                    <a:pt x="36" y="225"/>
                  </a:moveTo>
                  <a:lnTo>
                    <a:pt x="0" y="225"/>
                  </a:lnTo>
                  <a:lnTo>
                    <a:pt x="0" y="215"/>
                  </a:lnTo>
                  <a:lnTo>
                    <a:pt x="9" y="215"/>
                  </a:lnTo>
                  <a:lnTo>
                    <a:pt x="9" y="205"/>
                  </a:lnTo>
                  <a:lnTo>
                    <a:pt x="18" y="205"/>
                  </a:lnTo>
                  <a:lnTo>
                    <a:pt x="9" y="205"/>
                  </a:lnTo>
                  <a:lnTo>
                    <a:pt x="18" y="205"/>
                  </a:lnTo>
                  <a:lnTo>
                    <a:pt x="18" y="195"/>
                  </a:lnTo>
                  <a:lnTo>
                    <a:pt x="27" y="195"/>
                  </a:lnTo>
                  <a:lnTo>
                    <a:pt x="27" y="184"/>
                  </a:lnTo>
                  <a:lnTo>
                    <a:pt x="36" y="184"/>
                  </a:lnTo>
                  <a:lnTo>
                    <a:pt x="36" y="174"/>
                  </a:lnTo>
                  <a:lnTo>
                    <a:pt x="46" y="174"/>
                  </a:lnTo>
                  <a:lnTo>
                    <a:pt x="55" y="174"/>
                  </a:lnTo>
                  <a:lnTo>
                    <a:pt x="55" y="164"/>
                  </a:lnTo>
                  <a:lnTo>
                    <a:pt x="55" y="174"/>
                  </a:lnTo>
                  <a:lnTo>
                    <a:pt x="64" y="174"/>
                  </a:lnTo>
                  <a:lnTo>
                    <a:pt x="64" y="164"/>
                  </a:lnTo>
                  <a:lnTo>
                    <a:pt x="73" y="164"/>
                  </a:lnTo>
                  <a:lnTo>
                    <a:pt x="82" y="164"/>
                  </a:lnTo>
                  <a:lnTo>
                    <a:pt x="82" y="154"/>
                  </a:lnTo>
                  <a:lnTo>
                    <a:pt x="91" y="154"/>
                  </a:lnTo>
                  <a:lnTo>
                    <a:pt x="91" y="143"/>
                  </a:lnTo>
                  <a:lnTo>
                    <a:pt x="100" y="143"/>
                  </a:lnTo>
                  <a:lnTo>
                    <a:pt x="109" y="143"/>
                  </a:lnTo>
                  <a:lnTo>
                    <a:pt x="109" y="133"/>
                  </a:lnTo>
                  <a:lnTo>
                    <a:pt x="109" y="123"/>
                  </a:lnTo>
                  <a:lnTo>
                    <a:pt x="118" y="123"/>
                  </a:lnTo>
                  <a:lnTo>
                    <a:pt x="127" y="123"/>
                  </a:lnTo>
                  <a:lnTo>
                    <a:pt x="136" y="123"/>
                  </a:lnTo>
                  <a:lnTo>
                    <a:pt x="145" y="123"/>
                  </a:lnTo>
                  <a:lnTo>
                    <a:pt x="145" y="133"/>
                  </a:lnTo>
                  <a:lnTo>
                    <a:pt x="154" y="133"/>
                  </a:lnTo>
                  <a:lnTo>
                    <a:pt x="154" y="123"/>
                  </a:lnTo>
                  <a:lnTo>
                    <a:pt x="163" y="123"/>
                  </a:lnTo>
                  <a:lnTo>
                    <a:pt x="172" y="123"/>
                  </a:lnTo>
                  <a:lnTo>
                    <a:pt x="181" y="123"/>
                  </a:lnTo>
                  <a:lnTo>
                    <a:pt x="181" y="113"/>
                  </a:lnTo>
                  <a:lnTo>
                    <a:pt x="190" y="113"/>
                  </a:lnTo>
                  <a:lnTo>
                    <a:pt x="199" y="102"/>
                  </a:lnTo>
                  <a:lnTo>
                    <a:pt x="208" y="102"/>
                  </a:lnTo>
                  <a:lnTo>
                    <a:pt x="217" y="102"/>
                  </a:lnTo>
                  <a:lnTo>
                    <a:pt x="226" y="102"/>
                  </a:lnTo>
                  <a:lnTo>
                    <a:pt x="236" y="102"/>
                  </a:lnTo>
                  <a:lnTo>
                    <a:pt x="245" y="102"/>
                  </a:lnTo>
                  <a:lnTo>
                    <a:pt x="254" y="102"/>
                  </a:lnTo>
                  <a:lnTo>
                    <a:pt x="263" y="102"/>
                  </a:lnTo>
                  <a:lnTo>
                    <a:pt x="272" y="102"/>
                  </a:lnTo>
                  <a:lnTo>
                    <a:pt x="272" y="92"/>
                  </a:lnTo>
                  <a:lnTo>
                    <a:pt x="281" y="92"/>
                  </a:lnTo>
                  <a:lnTo>
                    <a:pt x="281" y="82"/>
                  </a:lnTo>
                  <a:lnTo>
                    <a:pt x="290" y="82"/>
                  </a:lnTo>
                  <a:lnTo>
                    <a:pt x="299" y="82"/>
                  </a:lnTo>
                  <a:lnTo>
                    <a:pt x="299" y="72"/>
                  </a:lnTo>
                  <a:lnTo>
                    <a:pt x="308" y="72"/>
                  </a:lnTo>
                  <a:lnTo>
                    <a:pt x="308" y="82"/>
                  </a:lnTo>
                  <a:lnTo>
                    <a:pt x="317" y="72"/>
                  </a:lnTo>
                  <a:lnTo>
                    <a:pt x="326" y="72"/>
                  </a:lnTo>
                  <a:lnTo>
                    <a:pt x="326" y="61"/>
                  </a:lnTo>
                  <a:lnTo>
                    <a:pt x="335" y="61"/>
                  </a:lnTo>
                  <a:lnTo>
                    <a:pt x="344" y="61"/>
                  </a:lnTo>
                  <a:lnTo>
                    <a:pt x="344" y="51"/>
                  </a:lnTo>
                  <a:lnTo>
                    <a:pt x="353" y="51"/>
                  </a:lnTo>
                  <a:lnTo>
                    <a:pt x="362" y="51"/>
                  </a:lnTo>
                  <a:lnTo>
                    <a:pt x="362" y="41"/>
                  </a:lnTo>
                  <a:lnTo>
                    <a:pt x="371" y="41"/>
                  </a:lnTo>
                  <a:lnTo>
                    <a:pt x="380" y="41"/>
                  </a:lnTo>
                  <a:lnTo>
                    <a:pt x="389" y="41"/>
                  </a:lnTo>
                  <a:lnTo>
                    <a:pt x="398" y="41"/>
                  </a:lnTo>
                  <a:lnTo>
                    <a:pt x="398" y="31"/>
                  </a:lnTo>
                  <a:lnTo>
                    <a:pt x="407" y="31"/>
                  </a:lnTo>
                  <a:lnTo>
                    <a:pt x="407" y="20"/>
                  </a:lnTo>
                  <a:lnTo>
                    <a:pt x="416" y="10"/>
                  </a:lnTo>
                  <a:lnTo>
                    <a:pt x="426" y="10"/>
                  </a:lnTo>
                  <a:lnTo>
                    <a:pt x="426" y="0"/>
                  </a:lnTo>
                  <a:lnTo>
                    <a:pt x="426" y="10"/>
                  </a:lnTo>
                  <a:lnTo>
                    <a:pt x="435" y="10"/>
                  </a:lnTo>
                  <a:lnTo>
                    <a:pt x="444" y="10"/>
                  </a:lnTo>
                  <a:lnTo>
                    <a:pt x="453" y="10"/>
                  </a:lnTo>
                  <a:lnTo>
                    <a:pt x="462" y="10"/>
                  </a:lnTo>
                  <a:lnTo>
                    <a:pt x="471" y="10"/>
                  </a:lnTo>
                  <a:lnTo>
                    <a:pt x="471" y="20"/>
                  </a:lnTo>
                  <a:lnTo>
                    <a:pt x="480" y="10"/>
                  </a:lnTo>
                  <a:lnTo>
                    <a:pt x="480" y="20"/>
                  </a:lnTo>
                  <a:lnTo>
                    <a:pt x="480" y="31"/>
                  </a:lnTo>
                  <a:lnTo>
                    <a:pt x="480" y="41"/>
                  </a:lnTo>
                  <a:lnTo>
                    <a:pt x="489" y="61"/>
                  </a:lnTo>
                  <a:lnTo>
                    <a:pt x="489" y="72"/>
                  </a:lnTo>
                  <a:lnTo>
                    <a:pt x="489" y="82"/>
                  </a:lnTo>
                  <a:lnTo>
                    <a:pt x="489" y="92"/>
                  </a:lnTo>
                  <a:lnTo>
                    <a:pt x="489" y="102"/>
                  </a:lnTo>
                  <a:lnTo>
                    <a:pt x="480" y="102"/>
                  </a:lnTo>
                  <a:lnTo>
                    <a:pt x="480" y="113"/>
                  </a:lnTo>
                  <a:lnTo>
                    <a:pt x="489" y="113"/>
                  </a:lnTo>
                  <a:lnTo>
                    <a:pt x="489" y="123"/>
                  </a:lnTo>
                  <a:lnTo>
                    <a:pt x="498" y="113"/>
                  </a:lnTo>
                  <a:lnTo>
                    <a:pt x="507" y="123"/>
                  </a:lnTo>
                  <a:lnTo>
                    <a:pt x="507" y="133"/>
                  </a:lnTo>
                  <a:lnTo>
                    <a:pt x="498" y="133"/>
                  </a:lnTo>
                  <a:lnTo>
                    <a:pt x="489" y="133"/>
                  </a:lnTo>
                  <a:lnTo>
                    <a:pt x="489" y="143"/>
                  </a:lnTo>
                  <a:lnTo>
                    <a:pt x="489" y="154"/>
                  </a:lnTo>
                  <a:lnTo>
                    <a:pt x="498" y="143"/>
                  </a:lnTo>
                  <a:lnTo>
                    <a:pt x="507" y="143"/>
                  </a:lnTo>
                  <a:lnTo>
                    <a:pt x="516" y="143"/>
                  </a:lnTo>
                  <a:lnTo>
                    <a:pt x="516" y="154"/>
                  </a:lnTo>
                  <a:lnTo>
                    <a:pt x="516" y="164"/>
                  </a:lnTo>
                  <a:lnTo>
                    <a:pt x="516" y="174"/>
                  </a:lnTo>
                  <a:lnTo>
                    <a:pt x="516" y="184"/>
                  </a:lnTo>
                  <a:lnTo>
                    <a:pt x="516" y="205"/>
                  </a:lnTo>
                  <a:lnTo>
                    <a:pt x="507" y="205"/>
                  </a:lnTo>
                  <a:lnTo>
                    <a:pt x="498" y="215"/>
                  </a:lnTo>
                  <a:lnTo>
                    <a:pt x="489" y="215"/>
                  </a:lnTo>
                  <a:lnTo>
                    <a:pt x="498" y="215"/>
                  </a:lnTo>
                  <a:lnTo>
                    <a:pt x="507" y="215"/>
                  </a:lnTo>
                  <a:lnTo>
                    <a:pt x="507" y="225"/>
                  </a:lnTo>
                  <a:lnTo>
                    <a:pt x="489" y="225"/>
                  </a:lnTo>
                  <a:lnTo>
                    <a:pt x="498" y="236"/>
                  </a:lnTo>
                  <a:lnTo>
                    <a:pt x="507" y="236"/>
                  </a:lnTo>
                  <a:lnTo>
                    <a:pt x="498" y="246"/>
                  </a:lnTo>
                  <a:lnTo>
                    <a:pt x="489" y="236"/>
                  </a:lnTo>
                  <a:lnTo>
                    <a:pt x="489" y="246"/>
                  </a:lnTo>
                  <a:lnTo>
                    <a:pt x="480" y="246"/>
                  </a:lnTo>
                  <a:lnTo>
                    <a:pt x="471" y="246"/>
                  </a:lnTo>
                  <a:lnTo>
                    <a:pt x="471" y="256"/>
                  </a:lnTo>
                  <a:lnTo>
                    <a:pt x="480" y="256"/>
                  </a:lnTo>
                  <a:lnTo>
                    <a:pt x="489" y="246"/>
                  </a:lnTo>
                  <a:lnTo>
                    <a:pt x="498" y="256"/>
                  </a:lnTo>
                  <a:lnTo>
                    <a:pt x="498" y="266"/>
                  </a:lnTo>
                  <a:lnTo>
                    <a:pt x="489" y="277"/>
                  </a:lnTo>
                  <a:lnTo>
                    <a:pt x="489" y="287"/>
                  </a:lnTo>
                  <a:lnTo>
                    <a:pt x="480" y="287"/>
                  </a:lnTo>
                  <a:lnTo>
                    <a:pt x="480" y="297"/>
                  </a:lnTo>
                  <a:lnTo>
                    <a:pt x="480" y="307"/>
                  </a:lnTo>
                  <a:lnTo>
                    <a:pt x="471" y="307"/>
                  </a:lnTo>
                  <a:lnTo>
                    <a:pt x="462" y="318"/>
                  </a:lnTo>
                  <a:lnTo>
                    <a:pt x="462" y="328"/>
                  </a:lnTo>
                  <a:lnTo>
                    <a:pt x="444" y="348"/>
                  </a:lnTo>
                  <a:lnTo>
                    <a:pt x="435" y="359"/>
                  </a:lnTo>
                  <a:lnTo>
                    <a:pt x="426" y="369"/>
                  </a:lnTo>
                  <a:lnTo>
                    <a:pt x="426" y="379"/>
                  </a:lnTo>
                  <a:lnTo>
                    <a:pt x="416" y="389"/>
                  </a:lnTo>
                  <a:lnTo>
                    <a:pt x="407" y="400"/>
                  </a:lnTo>
                  <a:lnTo>
                    <a:pt x="407" y="410"/>
                  </a:lnTo>
                  <a:lnTo>
                    <a:pt x="398" y="420"/>
                  </a:lnTo>
                  <a:lnTo>
                    <a:pt x="398" y="430"/>
                  </a:lnTo>
                  <a:lnTo>
                    <a:pt x="389" y="430"/>
                  </a:lnTo>
                  <a:lnTo>
                    <a:pt x="389" y="441"/>
                  </a:lnTo>
                  <a:lnTo>
                    <a:pt x="380" y="441"/>
                  </a:lnTo>
                  <a:lnTo>
                    <a:pt x="371" y="451"/>
                  </a:lnTo>
                  <a:lnTo>
                    <a:pt x="362" y="451"/>
                  </a:lnTo>
                  <a:lnTo>
                    <a:pt x="353" y="461"/>
                  </a:lnTo>
                  <a:lnTo>
                    <a:pt x="344" y="471"/>
                  </a:lnTo>
                  <a:lnTo>
                    <a:pt x="335" y="471"/>
                  </a:lnTo>
                  <a:lnTo>
                    <a:pt x="326" y="471"/>
                  </a:lnTo>
                  <a:lnTo>
                    <a:pt x="326" y="482"/>
                  </a:lnTo>
                  <a:lnTo>
                    <a:pt x="317" y="482"/>
                  </a:lnTo>
                  <a:lnTo>
                    <a:pt x="308" y="482"/>
                  </a:lnTo>
                  <a:lnTo>
                    <a:pt x="308" y="492"/>
                  </a:lnTo>
                  <a:lnTo>
                    <a:pt x="299" y="492"/>
                  </a:lnTo>
                  <a:lnTo>
                    <a:pt x="299" y="482"/>
                  </a:lnTo>
                  <a:lnTo>
                    <a:pt x="299" y="471"/>
                  </a:lnTo>
                  <a:lnTo>
                    <a:pt x="290" y="471"/>
                  </a:lnTo>
                  <a:lnTo>
                    <a:pt x="290" y="461"/>
                  </a:lnTo>
                  <a:lnTo>
                    <a:pt x="281" y="461"/>
                  </a:lnTo>
                  <a:lnTo>
                    <a:pt x="281" y="451"/>
                  </a:lnTo>
                  <a:lnTo>
                    <a:pt x="290" y="451"/>
                  </a:lnTo>
                  <a:lnTo>
                    <a:pt x="290" y="441"/>
                  </a:lnTo>
                  <a:lnTo>
                    <a:pt x="290" y="430"/>
                  </a:lnTo>
                  <a:lnTo>
                    <a:pt x="290" y="420"/>
                  </a:lnTo>
                  <a:lnTo>
                    <a:pt x="290" y="410"/>
                  </a:lnTo>
                  <a:lnTo>
                    <a:pt x="281" y="410"/>
                  </a:lnTo>
                  <a:lnTo>
                    <a:pt x="281" y="400"/>
                  </a:lnTo>
                  <a:lnTo>
                    <a:pt x="272" y="400"/>
                  </a:lnTo>
                  <a:lnTo>
                    <a:pt x="272" y="389"/>
                  </a:lnTo>
                  <a:lnTo>
                    <a:pt x="281" y="389"/>
                  </a:lnTo>
                  <a:lnTo>
                    <a:pt x="272" y="389"/>
                  </a:lnTo>
                  <a:lnTo>
                    <a:pt x="281" y="389"/>
                  </a:lnTo>
                  <a:lnTo>
                    <a:pt x="281" y="379"/>
                  </a:lnTo>
                  <a:lnTo>
                    <a:pt x="272" y="379"/>
                  </a:lnTo>
                  <a:lnTo>
                    <a:pt x="272" y="369"/>
                  </a:lnTo>
                  <a:lnTo>
                    <a:pt x="272" y="359"/>
                  </a:lnTo>
                  <a:lnTo>
                    <a:pt x="263" y="359"/>
                  </a:lnTo>
                  <a:lnTo>
                    <a:pt x="263" y="348"/>
                  </a:lnTo>
                  <a:lnTo>
                    <a:pt x="263" y="338"/>
                  </a:lnTo>
                  <a:lnTo>
                    <a:pt x="254" y="338"/>
                  </a:lnTo>
                  <a:lnTo>
                    <a:pt x="254" y="328"/>
                  </a:lnTo>
                  <a:lnTo>
                    <a:pt x="245" y="328"/>
                  </a:lnTo>
                  <a:lnTo>
                    <a:pt x="245" y="318"/>
                  </a:lnTo>
                  <a:lnTo>
                    <a:pt x="245" y="328"/>
                  </a:lnTo>
                  <a:lnTo>
                    <a:pt x="236" y="328"/>
                  </a:lnTo>
                  <a:lnTo>
                    <a:pt x="236" y="318"/>
                  </a:lnTo>
                  <a:lnTo>
                    <a:pt x="226" y="318"/>
                  </a:lnTo>
                  <a:lnTo>
                    <a:pt x="226" y="307"/>
                  </a:lnTo>
                  <a:lnTo>
                    <a:pt x="217" y="307"/>
                  </a:lnTo>
                  <a:lnTo>
                    <a:pt x="217" y="297"/>
                  </a:lnTo>
                  <a:lnTo>
                    <a:pt x="208" y="297"/>
                  </a:lnTo>
                  <a:lnTo>
                    <a:pt x="208" y="287"/>
                  </a:lnTo>
                  <a:lnTo>
                    <a:pt x="199" y="297"/>
                  </a:lnTo>
                  <a:lnTo>
                    <a:pt x="199" y="287"/>
                  </a:lnTo>
                  <a:lnTo>
                    <a:pt x="190" y="287"/>
                  </a:lnTo>
                  <a:lnTo>
                    <a:pt x="181" y="287"/>
                  </a:lnTo>
                  <a:lnTo>
                    <a:pt x="181" y="277"/>
                  </a:lnTo>
                  <a:lnTo>
                    <a:pt x="172" y="277"/>
                  </a:lnTo>
                  <a:lnTo>
                    <a:pt x="181" y="277"/>
                  </a:lnTo>
                  <a:lnTo>
                    <a:pt x="172" y="277"/>
                  </a:lnTo>
                  <a:lnTo>
                    <a:pt x="163" y="277"/>
                  </a:lnTo>
                  <a:lnTo>
                    <a:pt x="163" y="266"/>
                  </a:lnTo>
                  <a:lnTo>
                    <a:pt x="163" y="277"/>
                  </a:lnTo>
                  <a:lnTo>
                    <a:pt x="163" y="266"/>
                  </a:lnTo>
                  <a:lnTo>
                    <a:pt x="154" y="266"/>
                  </a:lnTo>
                  <a:lnTo>
                    <a:pt x="154" y="256"/>
                  </a:lnTo>
                  <a:lnTo>
                    <a:pt x="145" y="256"/>
                  </a:lnTo>
                  <a:lnTo>
                    <a:pt x="136" y="256"/>
                  </a:lnTo>
                  <a:lnTo>
                    <a:pt x="127" y="256"/>
                  </a:lnTo>
                  <a:lnTo>
                    <a:pt x="127" y="266"/>
                  </a:lnTo>
                  <a:lnTo>
                    <a:pt x="118" y="266"/>
                  </a:lnTo>
                  <a:lnTo>
                    <a:pt x="118" y="256"/>
                  </a:lnTo>
                  <a:lnTo>
                    <a:pt x="109" y="256"/>
                  </a:lnTo>
                  <a:lnTo>
                    <a:pt x="109" y="246"/>
                  </a:lnTo>
                  <a:lnTo>
                    <a:pt x="100" y="246"/>
                  </a:lnTo>
                  <a:lnTo>
                    <a:pt x="91" y="246"/>
                  </a:lnTo>
                  <a:lnTo>
                    <a:pt x="91" y="256"/>
                  </a:lnTo>
                  <a:lnTo>
                    <a:pt x="82" y="246"/>
                  </a:lnTo>
                  <a:lnTo>
                    <a:pt x="73" y="246"/>
                  </a:lnTo>
                  <a:lnTo>
                    <a:pt x="73" y="236"/>
                  </a:lnTo>
                  <a:lnTo>
                    <a:pt x="64" y="236"/>
                  </a:lnTo>
                  <a:lnTo>
                    <a:pt x="64" y="225"/>
                  </a:lnTo>
                  <a:lnTo>
                    <a:pt x="64" y="236"/>
                  </a:lnTo>
                  <a:lnTo>
                    <a:pt x="64" y="225"/>
                  </a:lnTo>
                  <a:lnTo>
                    <a:pt x="55" y="225"/>
                  </a:lnTo>
                  <a:lnTo>
                    <a:pt x="36" y="22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ZA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2235202" y="325923"/>
              <a:ext cx="1519695" cy="1559079"/>
            </a:xfrm>
            <a:custGeom>
              <a:avLst/>
              <a:gdLst>
                <a:gd name="T0" fmla="*/ 2147483647 w 470"/>
                <a:gd name="T1" fmla="*/ 2147483647 h 605"/>
                <a:gd name="T2" fmla="*/ 2147483647 w 470"/>
                <a:gd name="T3" fmla="*/ 2147483647 h 605"/>
                <a:gd name="T4" fmla="*/ 2147483647 w 470"/>
                <a:gd name="T5" fmla="*/ 2147483647 h 605"/>
                <a:gd name="T6" fmla="*/ 2147483647 w 470"/>
                <a:gd name="T7" fmla="*/ 2147483647 h 605"/>
                <a:gd name="T8" fmla="*/ 2147483647 w 470"/>
                <a:gd name="T9" fmla="*/ 2147483647 h 605"/>
                <a:gd name="T10" fmla="*/ 2147483647 w 470"/>
                <a:gd name="T11" fmla="*/ 2147483647 h 605"/>
                <a:gd name="T12" fmla="*/ 2147483647 w 470"/>
                <a:gd name="T13" fmla="*/ 2147483647 h 605"/>
                <a:gd name="T14" fmla="*/ 2147483647 w 470"/>
                <a:gd name="T15" fmla="*/ 0 h 605"/>
                <a:gd name="T16" fmla="*/ 2147483647 w 470"/>
                <a:gd name="T17" fmla="*/ 2147483647 h 605"/>
                <a:gd name="T18" fmla="*/ 2147483647 w 470"/>
                <a:gd name="T19" fmla="*/ 2147483647 h 605"/>
                <a:gd name="T20" fmla="*/ 2147483647 w 470"/>
                <a:gd name="T21" fmla="*/ 2147483647 h 605"/>
                <a:gd name="T22" fmla="*/ 2147483647 w 470"/>
                <a:gd name="T23" fmla="*/ 2147483647 h 605"/>
                <a:gd name="T24" fmla="*/ 2147483647 w 470"/>
                <a:gd name="T25" fmla="*/ 2147483647 h 605"/>
                <a:gd name="T26" fmla="*/ 2147483647 w 470"/>
                <a:gd name="T27" fmla="*/ 2147483647 h 605"/>
                <a:gd name="T28" fmla="*/ 2147483647 w 470"/>
                <a:gd name="T29" fmla="*/ 2147483647 h 605"/>
                <a:gd name="T30" fmla="*/ 2147483647 w 470"/>
                <a:gd name="T31" fmla="*/ 2147483647 h 605"/>
                <a:gd name="T32" fmla="*/ 2147483647 w 470"/>
                <a:gd name="T33" fmla="*/ 2147483647 h 605"/>
                <a:gd name="T34" fmla="*/ 2147483647 w 470"/>
                <a:gd name="T35" fmla="*/ 2147483647 h 605"/>
                <a:gd name="T36" fmla="*/ 2147483647 w 470"/>
                <a:gd name="T37" fmla="*/ 2147483647 h 605"/>
                <a:gd name="T38" fmla="*/ 2147483647 w 470"/>
                <a:gd name="T39" fmla="*/ 2147483647 h 605"/>
                <a:gd name="T40" fmla="*/ 2147483647 w 470"/>
                <a:gd name="T41" fmla="*/ 2147483647 h 605"/>
                <a:gd name="T42" fmla="*/ 2147483647 w 470"/>
                <a:gd name="T43" fmla="*/ 2147483647 h 605"/>
                <a:gd name="T44" fmla="*/ 2147483647 w 470"/>
                <a:gd name="T45" fmla="*/ 2147483647 h 605"/>
                <a:gd name="T46" fmla="*/ 2147483647 w 470"/>
                <a:gd name="T47" fmla="*/ 2147483647 h 605"/>
                <a:gd name="T48" fmla="*/ 2147483647 w 470"/>
                <a:gd name="T49" fmla="*/ 2147483647 h 605"/>
                <a:gd name="T50" fmla="*/ 2147483647 w 470"/>
                <a:gd name="T51" fmla="*/ 2147483647 h 605"/>
                <a:gd name="T52" fmla="*/ 2147483647 w 470"/>
                <a:gd name="T53" fmla="*/ 2147483647 h 605"/>
                <a:gd name="T54" fmla="*/ 2147483647 w 470"/>
                <a:gd name="T55" fmla="*/ 2147483647 h 605"/>
                <a:gd name="T56" fmla="*/ 2147483647 w 470"/>
                <a:gd name="T57" fmla="*/ 2147483647 h 605"/>
                <a:gd name="T58" fmla="*/ 2147483647 w 470"/>
                <a:gd name="T59" fmla="*/ 2147483647 h 605"/>
                <a:gd name="T60" fmla="*/ 2147483647 w 470"/>
                <a:gd name="T61" fmla="*/ 2147483647 h 605"/>
                <a:gd name="T62" fmla="*/ 2147483647 w 470"/>
                <a:gd name="T63" fmla="*/ 2147483647 h 605"/>
                <a:gd name="T64" fmla="*/ 2147483647 w 470"/>
                <a:gd name="T65" fmla="*/ 2147483647 h 605"/>
                <a:gd name="T66" fmla="*/ 2147483647 w 470"/>
                <a:gd name="T67" fmla="*/ 2147483647 h 605"/>
                <a:gd name="T68" fmla="*/ 2147483647 w 470"/>
                <a:gd name="T69" fmla="*/ 2147483647 h 605"/>
                <a:gd name="T70" fmla="*/ 2147483647 w 470"/>
                <a:gd name="T71" fmla="*/ 2147483647 h 605"/>
                <a:gd name="T72" fmla="*/ 2147483647 w 470"/>
                <a:gd name="T73" fmla="*/ 2147483647 h 605"/>
                <a:gd name="T74" fmla="*/ 2147483647 w 470"/>
                <a:gd name="T75" fmla="*/ 2147483647 h 605"/>
                <a:gd name="T76" fmla="*/ 2147483647 w 470"/>
                <a:gd name="T77" fmla="*/ 2147483647 h 605"/>
                <a:gd name="T78" fmla="*/ 0 w 470"/>
                <a:gd name="T79" fmla="*/ 2147483647 h 605"/>
                <a:gd name="T80" fmla="*/ 2147483647 w 470"/>
                <a:gd name="T81" fmla="*/ 2147483647 h 605"/>
                <a:gd name="T82" fmla="*/ 2147483647 w 470"/>
                <a:gd name="T83" fmla="*/ 2147483647 h 605"/>
                <a:gd name="T84" fmla="*/ 2147483647 w 470"/>
                <a:gd name="T85" fmla="*/ 2147483647 h 605"/>
                <a:gd name="T86" fmla="*/ 2147483647 w 470"/>
                <a:gd name="T87" fmla="*/ 2147483647 h 605"/>
                <a:gd name="T88" fmla="*/ 2147483647 w 470"/>
                <a:gd name="T89" fmla="*/ 2147483647 h 605"/>
                <a:gd name="T90" fmla="*/ 2147483647 w 470"/>
                <a:gd name="T91" fmla="*/ 2147483647 h 605"/>
                <a:gd name="T92" fmla="*/ 2147483647 w 470"/>
                <a:gd name="T93" fmla="*/ 2147483647 h 605"/>
                <a:gd name="T94" fmla="*/ 2147483647 w 470"/>
                <a:gd name="T95" fmla="*/ 2147483647 h 605"/>
                <a:gd name="T96" fmla="*/ 2147483647 w 470"/>
                <a:gd name="T97" fmla="*/ 2147483647 h 605"/>
                <a:gd name="T98" fmla="*/ 2147483647 w 470"/>
                <a:gd name="T99" fmla="*/ 2147483647 h 605"/>
                <a:gd name="T100" fmla="*/ 2147483647 w 470"/>
                <a:gd name="T101" fmla="*/ 2147483647 h 605"/>
                <a:gd name="T102" fmla="*/ 2147483647 w 470"/>
                <a:gd name="T103" fmla="*/ 2147483647 h 60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70"/>
                <a:gd name="T157" fmla="*/ 0 h 605"/>
                <a:gd name="T158" fmla="*/ 470 w 470"/>
                <a:gd name="T159" fmla="*/ 605 h 60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70" h="605">
                  <a:moveTo>
                    <a:pt x="199" y="72"/>
                  </a:moveTo>
                  <a:lnTo>
                    <a:pt x="199" y="62"/>
                  </a:lnTo>
                  <a:lnTo>
                    <a:pt x="208" y="62"/>
                  </a:lnTo>
                  <a:lnTo>
                    <a:pt x="217" y="62"/>
                  </a:lnTo>
                  <a:lnTo>
                    <a:pt x="226" y="62"/>
                  </a:lnTo>
                  <a:lnTo>
                    <a:pt x="226" y="72"/>
                  </a:lnTo>
                  <a:lnTo>
                    <a:pt x="235" y="72"/>
                  </a:lnTo>
                  <a:lnTo>
                    <a:pt x="235" y="62"/>
                  </a:lnTo>
                  <a:lnTo>
                    <a:pt x="235" y="72"/>
                  </a:lnTo>
                  <a:lnTo>
                    <a:pt x="244" y="72"/>
                  </a:lnTo>
                  <a:lnTo>
                    <a:pt x="244" y="62"/>
                  </a:lnTo>
                  <a:lnTo>
                    <a:pt x="253" y="62"/>
                  </a:lnTo>
                  <a:lnTo>
                    <a:pt x="262" y="62"/>
                  </a:lnTo>
                  <a:lnTo>
                    <a:pt x="262" y="52"/>
                  </a:lnTo>
                  <a:lnTo>
                    <a:pt x="262" y="41"/>
                  </a:lnTo>
                  <a:lnTo>
                    <a:pt x="262" y="52"/>
                  </a:lnTo>
                  <a:lnTo>
                    <a:pt x="271" y="52"/>
                  </a:lnTo>
                  <a:lnTo>
                    <a:pt x="280" y="52"/>
                  </a:lnTo>
                  <a:lnTo>
                    <a:pt x="289" y="52"/>
                  </a:lnTo>
                  <a:lnTo>
                    <a:pt x="299" y="52"/>
                  </a:lnTo>
                  <a:lnTo>
                    <a:pt x="308" y="52"/>
                  </a:lnTo>
                  <a:lnTo>
                    <a:pt x="308" y="62"/>
                  </a:lnTo>
                  <a:lnTo>
                    <a:pt x="317" y="62"/>
                  </a:lnTo>
                  <a:lnTo>
                    <a:pt x="326" y="52"/>
                  </a:lnTo>
                  <a:lnTo>
                    <a:pt x="326" y="62"/>
                  </a:lnTo>
                  <a:lnTo>
                    <a:pt x="335" y="62"/>
                  </a:lnTo>
                  <a:lnTo>
                    <a:pt x="344" y="62"/>
                  </a:lnTo>
                  <a:lnTo>
                    <a:pt x="344" y="52"/>
                  </a:lnTo>
                  <a:lnTo>
                    <a:pt x="353" y="52"/>
                  </a:lnTo>
                  <a:lnTo>
                    <a:pt x="362" y="52"/>
                  </a:lnTo>
                  <a:lnTo>
                    <a:pt x="371" y="52"/>
                  </a:lnTo>
                  <a:lnTo>
                    <a:pt x="371" y="41"/>
                  </a:lnTo>
                  <a:lnTo>
                    <a:pt x="380" y="41"/>
                  </a:lnTo>
                  <a:lnTo>
                    <a:pt x="389" y="41"/>
                  </a:lnTo>
                  <a:lnTo>
                    <a:pt x="389" y="31"/>
                  </a:lnTo>
                  <a:lnTo>
                    <a:pt x="389" y="21"/>
                  </a:lnTo>
                  <a:lnTo>
                    <a:pt x="389" y="11"/>
                  </a:lnTo>
                  <a:lnTo>
                    <a:pt x="398" y="11"/>
                  </a:lnTo>
                  <a:lnTo>
                    <a:pt x="398" y="0"/>
                  </a:lnTo>
                  <a:lnTo>
                    <a:pt x="407" y="0"/>
                  </a:lnTo>
                  <a:lnTo>
                    <a:pt x="416" y="0"/>
                  </a:lnTo>
                  <a:lnTo>
                    <a:pt x="425" y="0"/>
                  </a:lnTo>
                  <a:lnTo>
                    <a:pt x="434" y="0"/>
                  </a:lnTo>
                  <a:lnTo>
                    <a:pt x="443" y="0"/>
                  </a:lnTo>
                  <a:lnTo>
                    <a:pt x="443" y="11"/>
                  </a:lnTo>
                  <a:lnTo>
                    <a:pt x="452" y="11"/>
                  </a:lnTo>
                  <a:lnTo>
                    <a:pt x="461" y="21"/>
                  </a:lnTo>
                  <a:lnTo>
                    <a:pt x="470" y="21"/>
                  </a:lnTo>
                  <a:lnTo>
                    <a:pt x="470" y="31"/>
                  </a:lnTo>
                  <a:lnTo>
                    <a:pt x="470" y="41"/>
                  </a:lnTo>
                  <a:lnTo>
                    <a:pt x="461" y="52"/>
                  </a:lnTo>
                  <a:lnTo>
                    <a:pt x="461" y="62"/>
                  </a:lnTo>
                  <a:lnTo>
                    <a:pt x="461" y="72"/>
                  </a:lnTo>
                  <a:lnTo>
                    <a:pt x="470" y="82"/>
                  </a:lnTo>
                  <a:lnTo>
                    <a:pt x="461" y="93"/>
                  </a:lnTo>
                  <a:lnTo>
                    <a:pt x="470" y="93"/>
                  </a:lnTo>
                  <a:lnTo>
                    <a:pt x="461" y="103"/>
                  </a:lnTo>
                  <a:lnTo>
                    <a:pt x="461" y="113"/>
                  </a:lnTo>
                  <a:lnTo>
                    <a:pt x="461" y="123"/>
                  </a:lnTo>
                  <a:lnTo>
                    <a:pt x="452" y="123"/>
                  </a:lnTo>
                  <a:lnTo>
                    <a:pt x="443" y="134"/>
                  </a:lnTo>
                  <a:lnTo>
                    <a:pt x="443" y="144"/>
                  </a:lnTo>
                  <a:lnTo>
                    <a:pt x="434" y="154"/>
                  </a:lnTo>
                  <a:lnTo>
                    <a:pt x="443" y="154"/>
                  </a:lnTo>
                  <a:lnTo>
                    <a:pt x="434" y="154"/>
                  </a:lnTo>
                  <a:lnTo>
                    <a:pt x="434" y="164"/>
                  </a:lnTo>
                  <a:lnTo>
                    <a:pt x="425" y="164"/>
                  </a:lnTo>
                  <a:lnTo>
                    <a:pt x="425" y="175"/>
                  </a:lnTo>
                  <a:lnTo>
                    <a:pt x="425" y="185"/>
                  </a:lnTo>
                  <a:lnTo>
                    <a:pt x="416" y="185"/>
                  </a:lnTo>
                  <a:lnTo>
                    <a:pt x="416" y="195"/>
                  </a:lnTo>
                  <a:lnTo>
                    <a:pt x="416" y="205"/>
                  </a:lnTo>
                  <a:lnTo>
                    <a:pt x="416" y="216"/>
                  </a:lnTo>
                  <a:lnTo>
                    <a:pt x="416" y="226"/>
                  </a:lnTo>
                  <a:lnTo>
                    <a:pt x="416" y="236"/>
                  </a:lnTo>
                  <a:lnTo>
                    <a:pt x="416" y="246"/>
                  </a:lnTo>
                  <a:lnTo>
                    <a:pt x="407" y="246"/>
                  </a:lnTo>
                  <a:lnTo>
                    <a:pt x="407" y="257"/>
                  </a:lnTo>
                  <a:lnTo>
                    <a:pt x="416" y="267"/>
                  </a:lnTo>
                  <a:lnTo>
                    <a:pt x="425" y="267"/>
                  </a:lnTo>
                  <a:lnTo>
                    <a:pt x="434" y="267"/>
                  </a:lnTo>
                  <a:lnTo>
                    <a:pt x="443" y="267"/>
                  </a:lnTo>
                  <a:lnTo>
                    <a:pt x="443" y="277"/>
                  </a:lnTo>
                  <a:lnTo>
                    <a:pt x="434" y="277"/>
                  </a:lnTo>
                  <a:lnTo>
                    <a:pt x="434" y="287"/>
                  </a:lnTo>
                  <a:lnTo>
                    <a:pt x="434" y="298"/>
                  </a:lnTo>
                  <a:lnTo>
                    <a:pt x="425" y="298"/>
                  </a:lnTo>
                  <a:lnTo>
                    <a:pt x="425" y="308"/>
                  </a:lnTo>
                  <a:lnTo>
                    <a:pt x="416" y="308"/>
                  </a:lnTo>
                  <a:lnTo>
                    <a:pt x="425" y="318"/>
                  </a:lnTo>
                  <a:lnTo>
                    <a:pt x="434" y="328"/>
                  </a:lnTo>
                  <a:lnTo>
                    <a:pt x="434" y="339"/>
                  </a:lnTo>
                  <a:lnTo>
                    <a:pt x="434" y="349"/>
                  </a:lnTo>
                  <a:lnTo>
                    <a:pt x="434" y="359"/>
                  </a:lnTo>
                  <a:lnTo>
                    <a:pt x="443" y="369"/>
                  </a:lnTo>
                  <a:lnTo>
                    <a:pt x="434" y="369"/>
                  </a:lnTo>
                  <a:lnTo>
                    <a:pt x="443" y="369"/>
                  </a:lnTo>
                  <a:lnTo>
                    <a:pt x="443" y="380"/>
                  </a:lnTo>
                  <a:lnTo>
                    <a:pt x="452" y="390"/>
                  </a:lnTo>
                  <a:lnTo>
                    <a:pt x="452" y="400"/>
                  </a:lnTo>
                  <a:lnTo>
                    <a:pt x="461" y="400"/>
                  </a:lnTo>
                  <a:lnTo>
                    <a:pt x="461" y="410"/>
                  </a:lnTo>
                  <a:lnTo>
                    <a:pt x="452" y="410"/>
                  </a:lnTo>
                  <a:lnTo>
                    <a:pt x="443" y="421"/>
                  </a:lnTo>
                  <a:lnTo>
                    <a:pt x="434" y="421"/>
                  </a:lnTo>
                  <a:lnTo>
                    <a:pt x="434" y="431"/>
                  </a:lnTo>
                  <a:lnTo>
                    <a:pt x="425" y="431"/>
                  </a:lnTo>
                  <a:lnTo>
                    <a:pt x="416" y="431"/>
                  </a:lnTo>
                  <a:lnTo>
                    <a:pt x="407" y="431"/>
                  </a:lnTo>
                  <a:lnTo>
                    <a:pt x="407" y="441"/>
                  </a:lnTo>
                  <a:lnTo>
                    <a:pt x="398" y="441"/>
                  </a:lnTo>
                  <a:lnTo>
                    <a:pt x="398" y="431"/>
                  </a:lnTo>
                  <a:lnTo>
                    <a:pt x="389" y="431"/>
                  </a:lnTo>
                  <a:lnTo>
                    <a:pt x="380" y="431"/>
                  </a:lnTo>
                  <a:lnTo>
                    <a:pt x="371" y="431"/>
                  </a:lnTo>
                  <a:lnTo>
                    <a:pt x="362" y="431"/>
                  </a:lnTo>
                  <a:lnTo>
                    <a:pt x="362" y="441"/>
                  </a:lnTo>
                  <a:lnTo>
                    <a:pt x="362" y="451"/>
                  </a:lnTo>
                  <a:lnTo>
                    <a:pt x="353" y="451"/>
                  </a:lnTo>
                  <a:lnTo>
                    <a:pt x="344" y="451"/>
                  </a:lnTo>
                  <a:lnTo>
                    <a:pt x="344" y="462"/>
                  </a:lnTo>
                  <a:lnTo>
                    <a:pt x="335" y="462"/>
                  </a:lnTo>
                  <a:lnTo>
                    <a:pt x="335" y="472"/>
                  </a:lnTo>
                  <a:lnTo>
                    <a:pt x="326" y="472"/>
                  </a:lnTo>
                  <a:lnTo>
                    <a:pt x="317" y="472"/>
                  </a:lnTo>
                  <a:lnTo>
                    <a:pt x="317" y="482"/>
                  </a:lnTo>
                  <a:lnTo>
                    <a:pt x="308" y="482"/>
                  </a:lnTo>
                  <a:lnTo>
                    <a:pt x="308" y="472"/>
                  </a:lnTo>
                  <a:lnTo>
                    <a:pt x="308" y="482"/>
                  </a:lnTo>
                  <a:lnTo>
                    <a:pt x="299" y="482"/>
                  </a:lnTo>
                  <a:lnTo>
                    <a:pt x="289" y="482"/>
                  </a:lnTo>
                  <a:lnTo>
                    <a:pt x="289" y="492"/>
                  </a:lnTo>
                  <a:lnTo>
                    <a:pt x="280" y="492"/>
                  </a:lnTo>
                  <a:lnTo>
                    <a:pt x="280" y="503"/>
                  </a:lnTo>
                  <a:lnTo>
                    <a:pt x="271" y="503"/>
                  </a:lnTo>
                  <a:lnTo>
                    <a:pt x="271" y="513"/>
                  </a:lnTo>
                  <a:lnTo>
                    <a:pt x="262" y="513"/>
                  </a:lnTo>
                  <a:lnTo>
                    <a:pt x="271" y="513"/>
                  </a:lnTo>
                  <a:lnTo>
                    <a:pt x="262" y="513"/>
                  </a:lnTo>
                  <a:lnTo>
                    <a:pt x="262" y="523"/>
                  </a:lnTo>
                  <a:lnTo>
                    <a:pt x="253" y="523"/>
                  </a:lnTo>
                  <a:lnTo>
                    <a:pt x="253" y="533"/>
                  </a:lnTo>
                  <a:lnTo>
                    <a:pt x="253" y="544"/>
                  </a:lnTo>
                  <a:lnTo>
                    <a:pt x="244" y="544"/>
                  </a:lnTo>
                  <a:lnTo>
                    <a:pt x="244" y="554"/>
                  </a:lnTo>
                  <a:lnTo>
                    <a:pt x="235" y="554"/>
                  </a:lnTo>
                  <a:lnTo>
                    <a:pt x="235" y="564"/>
                  </a:lnTo>
                  <a:lnTo>
                    <a:pt x="226" y="564"/>
                  </a:lnTo>
                  <a:lnTo>
                    <a:pt x="226" y="574"/>
                  </a:lnTo>
                  <a:lnTo>
                    <a:pt x="217" y="574"/>
                  </a:lnTo>
                  <a:lnTo>
                    <a:pt x="208" y="574"/>
                  </a:lnTo>
                  <a:lnTo>
                    <a:pt x="208" y="585"/>
                  </a:lnTo>
                  <a:lnTo>
                    <a:pt x="199" y="585"/>
                  </a:lnTo>
                  <a:lnTo>
                    <a:pt x="199" y="595"/>
                  </a:lnTo>
                  <a:lnTo>
                    <a:pt x="199" y="605"/>
                  </a:lnTo>
                  <a:lnTo>
                    <a:pt x="190" y="605"/>
                  </a:lnTo>
                  <a:lnTo>
                    <a:pt x="190" y="595"/>
                  </a:lnTo>
                  <a:lnTo>
                    <a:pt x="181" y="595"/>
                  </a:lnTo>
                  <a:lnTo>
                    <a:pt x="172" y="595"/>
                  </a:lnTo>
                  <a:lnTo>
                    <a:pt x="163" y="595"/>
                  </a:lnTo>
                  <a:lnTo>
                    <a:pt x="145" y="595"/>
                  </a:lnTo>
                  <a:lnTo>
                    <a:pt x="145" y="585"/>
                  </a:lnTo>
                  <a:lnTo>
                    <a:pt x="136" y="574"/>
                  </a:lnTo>
                  <a:lnTo>
                    <a:pt x="136" y="554"/>
                  </a:lnTo>
                  <a:lnTo>
                    <a:pt x="145" y="533"/>
                  </a:lnTo>
                  <a:lnTo>
                    <a:pt x="154" y="523"/>
                  </a:lnTo>
                  <a:lnTo>
                    <a:pt x="145" y="523"/>
                  </a:lnTo>
                  <a:lnTo>
                    <a:pt x="145" y="492"/>
                  </a:lnTo>
                  <a:lnTo>
                    <a:pt x="145" y="482"/>
                  </a:lnTo>
                  <a:lnTo>
                    <a:pt x="99" y="431"/>
                  </a:lnTo>
                  <a:lnTo>
                    <a:pt x="99" y="421"/>
                  </a:lnTo>
                  <a:lnTo>
                    <a:pt x="90" y="400"/>
                  </a:lnTo>
                  <a:lnTo>
                    <a:pt x="81" y="390"/>
                  </a:lnTo>
                  <a:lnTo>
                    <a:pt x="63" y="380"/>
                  </a:lnTo>
                  <a:lnTo>
                    <a:pt x="54" y="359"/>
                  </a:lnTo>
                  <a:lnTo>
                    <a:pt x="54" y="349"/>
                  </a:lnTo>
                  <a:lnTo>
                    <a:pt x="45" y="349"/>
                  </a:lnTo>
                  <a:lnTo>
                    <a:pt x="36" y="339"/>
                  </a:lnTo>
                  <a:lnTo>
                    <a:pt x="27" y="328"/>
                  </a:lnTo>
                  <a:lnTo>
                    <a:pt x="18" y="318"/>
                  </a:lnTo>
                  <a:lnTo>
                    <a:pt x="18" y="308"/>
                  </a:lnTo>
                  <a:lnTo>
                    <a:pt x="18" y="298"/>
                  </a:lnTo>
                  <a:lnTo>
                    <a:pt x="9" y="298"/>
                  </a:lnTo>
                  <a:lnTo>
                    <a:pt x="9" y="287"/>
                  </a:lnTo>
                  <a:lnTo>
                    <a:pt x="18" y="287"/>
                  </a:lnTo>
                  <a:lnTo>
                    <a:pt x="9" y="287"/>
                  </a:lnTo>
                  <a:lnTo>
                    <a:pt x="9" y="277"/>
                  </a:lnTo>
                  <a:lnTo>
                    <a:pt x="9" y="267"/>
                  </a:lnTo>
                  <a:lnTo>
                    <a:pt x="9" y="257"/>
                  </a:lnTo>
                  <a:lnTo>
                    <a:pt x="9" y="246"/>
                  </a:lnTo>
                  <a:lnTo>
                    <a:pt x="9" y="236"/>
                  </a:lnTo>
                  <a:lnTo>
                    <a:pt x="9" y="226"/>
                  </a:lnTo>
                  <a:lnTo>
                    <a:pt x="9" y="216"/>
                  </a:lnTo>
                  <a:lnTo>
                    <a:pt x="18" y="216"/>
                  </a:lnTo>
                  <a:lnTo>
                    <a:pt x="18" y="205"/>
                  </a:lnTo>
                  <a:lnTo>
                    <a:pt x="9" y="205"/>
                  </a:lnTo>
                  <a:lnTo>
                    <a:pt x="9" y="195"/>
                  </a:lnTo>
                  <a:lnTo>
                    <a:pt x="9" y="185"/>
                  </a:lnTo>
                  <a:lnTo>
                    <a:pt x="0" y="185"/>
                  </a:lnTo>
                  <a:lnTo>
                    <a:pt x="0" y="175"/>
                  </a:lnTo>
                  <a:lnTo>
                    <a:pt x="0" y="164"/>
                  </a:lnTo>
                  <a:lnTo>
                    <a:pt x="0" y="154"/>
                  </a:lnTo>
                  <a:lnTo>
                    <a:pt x="0" y="144"/>
                  </a:lnTo>
                  <a:lnTo>
                    <a:pt x="0" y="134"/>
                  </a:lnTo>
                  <a:lnTo>
                    <a:pt x="9" y="134"/>
                  </a:lnTo>
                  <a:lnTo>
                    <a:pt x="9" y="123"/>
                  </a:lnTo>
                  <a:lnTo>
                    <a:pt x="18" y="123"/>
                  </a:lnTo>
                  <a:lnTo>
                    <a:pt x="18" y="113"/>
                  </a:lnTo>
                  <a:lnTo>
                    <a:pt x="27" y="113"/>
                  </a:lnTo>
                  <a:lnTo>
                    <a:pt x="18" y="113"/>
                  </a:lnTo>
                  <a:lnTo>
                    <a:pt x="27" y="103"/>
                  </a:lnTo>
                  <a:lnTo>
                    <a:pt x="27" y="93"/>
                  </a:lnTo>
                  <a:lnTo>
                    <a:pt x="27" y="82"/>
                  </a:lnTo>
                  <a:lnTo>
                    <a:pt x="27" y="72"/>
                  </a:lnTo>
                  <a:lnTo>
                    <a:pt x="36" y="72"/>
                  </a:lnTo>
                  <a:lnTo>
                    <a:pt x="36" y="62"/>
                  </a:lnTo>
                  <a:lnTo>
                    <a:pt x="36" y="52"/>
                  </a:lnTo>
                  <a:lnTo>
                    <a:pt x="45" y="52"/>
                  </a:lnTo>
                  <a:lnTo>
                    <a:pt x="54" y="52"/>
                  </a:lnTo>
                  <a:lnTo>
                    <a:pt x="63" y="52"/>
                  </a:lnTo>
                  <a:lnTo>
                    <a:pt x="63" y="41"/>
                  </a:lnTo>
                  <a:lnTo>
                    <a:pt x="72" y="52"/>
                  </a:lnTo>
                  <a:lnTo>
                    <a:pt x="81" y="52"/>
                  </a:lnTo>
                  <a:lnTo>
                    <a:pt x="81" y="41"/>
                  </a:lnTo>
                  <a:lnTo>
                    <a:pt x="81" y="52"/>
                  </a:lnTo>
                  <a:lnTo>
                    <a:pt x="90" y="52"/>
                  </a:lnTo>
                  <a:lnTo>
                    <a:pt x="90" y="41"/>
                  </a:lnTo>
                  <a:lnTo>
                    <a:pt x="90" y="52"/>
                  </a:lnTo>
                  <a:lnTo>
                    <a:pt x="99" y="52"/>
                  </a:lnTo>
                  <a:lnTo>
                    <a:pt x="99" y="41"/>
                  </a:lnTo>
                  <a:lnTo>
                    <a:pt x="99" y="52"/>
                  </a:lnTo>
                  <a:lnTo>
                    <a:pt x="109" y="52"/>
                  </a:lnTo>
                  <a:lnTo>
                    <a:pt x="99" y="52"/>
                  </a:lnTo>
                  <a:lnTo>
                    <a:pt x="99" y="41"/>
                  </a:lnTo>
                  <a:lnTo>
                    <a:pt x="109" y="41"/>
                  </a:lnTo>
                  <a:lnTo>
                    <a:pt x="109" y="52"/>
                  </a:lnTo>
                  <a:lnTo>
                    <a:pt x="109" y="41"/>
                  </a:lnTo>
                  <a:lnTo>
                    <a:pt x="109" y="52"/>
                  </a:lnTo>
                  <a:lnTo>
                    <a:pt x="109" y="41"/>
                  </a:lnTo>
                  <a:lnTo>
                    <a:pt x="118" y="41"/>
                  </a:lnTo>
                  <a:lnTo>
                    <a:pt x="127" y="41"/>
                  </a:lnTo>
                  <a:lnTo>
                    <a:pt x="127" y="31"/>
                  </a:lnTo>
                  <a:lnTo>
                    <a:pt x="136" y="31"/>
                  </a:lnTo>
                  <a:lnTo>
                    <a:pt x="136" y="21"/>
                  </a:lnTo>
                  <a:lnTo>
                    <a:pt x="145" y="21"/>
                  </a:lnTo>
                  <a:lnTo>
                    <a:pt x="145" y="31"/>
                  </a:lnTo>
                  <a:lnTo>
                    <a:pt x="154" y="31"/>
                  </a:lnTo>
                  <a:lnTo>
                    <a:pt x="154" y="21"/>
                  </a:lnTo>
                  <a:lnTo>
                    <a:pt x="154" y="31"/>
                  </a:lnTo>
                  <a:lnTo>
                    <a:pt x="163" y="31"/>
                  </a:lnTo>
                  <a:lnTo>
                    <a:pt x="172" y="31"/>
                  </a:lnTo>
                  <a:lnTo>
                    <a:pt x="172" y="41"/>
                  </a:lnTo>
                  <a:lnTo>
                    <a:pt x="181" y="41"/>
                  </a:lnTo>
                  <a:lnTo>
                    <a:pt x="190" y="41"/>
                  </a:lnTo>
                  <a:lnTo>
                    <a:pt x="190" y="52"/>
                  </a:lnTo>
                  <a:lnTo>
                    <a:pt x="181" y="52"/>
                  </a:lnTo>
                  <a:lnTo>
                    <a:pt x="190" y="62"/>
                  </a:lnTo>
                  <a:lnTo>
                    <a:pt x="181" y="62"/>
                  </a:lnTo>
                  <a:lnTo>
                    <a:pt x="190" y="62"/>
                  </a:lnTo>
                  <a:lnTo>
                    <a:pt x="199" y="62"/>
                  </a:lnTo>
                  <a:lnTo>
                    <a:pt x="199" y="7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ZA"/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3531174" y="0"/>
              <a:ext cx="1086361" cy="1379092"/>
            </a:xfrm>
            <a:custGeom>
              <a:avLst/>
              <a:gdLst>
                <a:gd name="T0" fmla="*/ 2147483647 w 335"/>
                <a:gd name="T1" fmla="*/ 0 h 522"/>
                <a:gd name="T2" fmla="*/ 2147483647 w 335"/>
                <a:gd name="T3" fmla="*/ 2147483647 h 522"/>
                <a:gd name="T4" fmla="*/ 2147483647 w 335"/>
                <a:gd name="T5" fmla="*/ 2147483647 h 522"/>
                <a:gd name="T6" fmla="*/ 2147483647 w 335"/>
                <a:gd name="T7" fmla="*/ 2147483647 h 522"/>
                <a:gd name="T8" fmla="*/ 2147483647 w 335"/>
                <a:gd name="T9" fmla="*/ 2147483647 h 522"/>
                <a:gd name="T10" fmla="*/ 2147483647 w 335"/>
                <a:gd name="T11" fmla="*/ 2147483647 h 522"/>
                <a:gd name="T12" fmla="*/ 2147483647 w 335"/>
                <a:gd name="T13" fmla="*/ 2147483647 h 522"/>
                <a:gd name="T14" fmla="*/ 2147483647 w 335"/>
                <a:gd name="T15" fmla="*/ 2147483647 h 522"/>
                <a:gd name="T16" fmla="*/ 2147483647 w 335"/>
                <a:gd name="T17" fmla="*/ 2147483647 h 522"/>
                <a:gd name="T18" fmla="*/ 2147483647 w 335"/>
                <a:gd name="T19" fmla="*/ 2147483647 h 522"/>
                <a:gd name="T20" fmla="*/ 2147483647 w 335"/>
                <a:gd name="T21" fmla="*/ 2147483647 h 522"/>
                <a:gd name="T22" fmla="*/ 2147483647 w 335"/>
                <a:gd name="T23" fmla="*/ 2147483647 h 522"/>
                <a:gd name="T24" fmla="*/ 2147483647 w 335"/>
                <a:gd name="T25" fmla="*/ 2147483647 h 522"/>
                <a:gd name="T26" fmla="*/ 2147483647 w 335"/>
                <a:gd name="T27" fmla="*/ 2147483647 h 522"/>
                <a:gd name="T28" fmla="*/ 2147483647 w 335"/>
                <a:gd name="T29" fmla="*/ 2147483647 h 522"/>
                <a:gd name="T30" fmla="*/ 2147483647 w 335"/>
                <a:gd name="T31" fmla="*/ 2147483647 h 522"/>
                <a:gd name="T32" fmla="*/ 2147483647 w 335"/>
                <a:gd name="T33" fmla="*/ 2147483647 h 522"/>
                <a:gd name="T34" fmla="*/ 2147483647 w 335"/>
                <a:gd name="T35" fmla="*/ 2147483647 h 522"/>
                <a:gd name="T36" fmla="*/ 2147483647 w 335"/>
                <a:gd name="T37" fmla="*/ 2147483647 h 522"/>
                <a:gd name="T38" fmla="*/ 2147483647 w 335"/>
                <a:gd name="T39" fmla="*/ 2147483647 h 522"/>
                <a:gd name="T40" fmla="*/ 2147483647 w 335"/>
                <a:gd name="T41" fmla="*/ 2147483647 h 522"/>
                <a:gd name="T42" fmla="*/ 2147483647 w 335"/>
                <a:gd name="T43" fmla="*/ 2147483647 h 522"/>
                <a:gd name="T44" fmla="*/ 2147483647 w 335"/>
                <a:gd name="T45" fmla="*/ 2147483647 h 522"/>
                <a:gd name="T46" fmla="*/ 2147483647 w 335"/>
                <a:gd name="T47" fmla="*/ 2147483647 h 522"/>
                <a:gd name="T48" fmla="*/ 2147483647 w 335"/>
                <a:gd name="T49" fmla="*/ 2147483647 h 522"/>
                <a:gd name="T50" fmla="*/ 2147483647 w 335"/>
                <a:gd name="T51" fmla="*/ 2147483647 h 522"/>
                <a:gd name="T52" fmla="*/ 2147483647 w 335"/>
                <a:gd name="T53" fmla="*/ 2147483647 h 522"/>
                <a:gd name="T54" fmla="*/ 2147483647 w 335"/>
                <a:gd name="T55" fmla="*/ 2147483647 h 522"/>
                <a:gd name="T56" fmla="*/ 2147483647 w 335"/>
                <a:gd name="T57" fmla="*/ 2147483647 h 522"/>
                <a:gd name="T58" fmla="*/ 2147483647 w 335"/>
                <a:gd name="T59" fmla="*/ 2147483647 h 522"/>
                <a:gd name="T60" fmla="*/ 2147483647 w 335"/>
                <a:gd name="T61" fmla="*/ 2147483647 h 522"/>
                <a:gd name="T62" fmla="*/ 2147483647 w 335"/>
                <a:gd name="T63" fmla="*/ 2147483647 h 522"/>
                <a:gd name="T64" fmla="*/ 2147483647 w 335"/>
                <a:gd name="T65" fmla="*/ 2147483647 h 522"/>
                <a:gd name="T66" fmla="*/ 2147483647 w 335"/>
                <a:gd name="T67" fmla="*/ 2147483647 h 522"/>
                <a:gd name="T68" fmla="*/ 2147483647 w 335"/>
                <a:gd name="T69" fmla="*/ 2147483647 h 522"/>
                <a:gd name="T70" fmla="*/ 2147483647 w 335"/>
                <a:gd name="T71" fmla="*/ 2147483647 h 522"/>
                <a:gd name="T72" fmla="*/ 2147483647 w 335"/>
                <a:gd name="T73" fmla="*/ 2147483647 h 522"/>
                <a:gd name="T74" fmla="*/ 2147483647 w 335"/>
                <a:gd name="T75" fmla="*/ 2147483647 h 522"/>
                <a:gd name="T76" fmla="*/ 2147483647 w 335"/>
                <a:gd name="T77" fmla="*/ 2147483647 h 522"/>
                <a:gd name="T78" fmla="*/ 2147483647 w 335"/>
                <a:gd name="T79" fmla="*/ 2147483647 h 522"/>
                <a:gd name="T80" fmla="*/ 2147483647 w 335"/>
                <a:gd name="T81" fmla="*/ 2147483647 h 522"/>
                <a:gd name="T82" fmla="*/ 2147483647 w 335"/>
                <a:gd name="T83" fmla="*/ 2147483647 h 522"/>
                <a:gd name="T84" fmla="*/ 2147483647 w 335"/>
                <a:gd name="T85" fmla="*/ 2147483647 h 522"/>
                <a:gd name="T86" fmla="*/ 2147483647 w 335"/>
                <a:gd name="T87" fmla="*/ 2147483647 h 522"/>
                <a:gd name="T88" fmla="*/ 2147483647 w 335"/>
                <a:gd name="T89" fmla="*/ 2147483647 h 522"/>
                <a:gd name="T90" fmla="*/ 2147483647 w 335"/>
                <a:gd name="T91" fmla="*/ 2147483647 h 522"/>
                <a:gd name="T92" fmla="*/ 2147483647 w 335"/>
                <a:gd name="T93" fmla="*/ 2147483647 h 522"/>
                <a:gd name="T94" fmla="*/ 2147483647 w 335"/>
                <a:gd name="T95" fmla="*/ 2147483647 h 522"/>
                <a:gd name="T96" fmla="*/ 2147483647 w 335"/>
                <a:gd name="T97" fmla="*/ 2147483647 h 522"/>
                <a:gd name="T98" fmla="*/ 2147483647 w 335"/>
                <a:gd name="T99" fmla="*/ 2147483647 h 522"/>
                <a:gd name="T100" fmla="*/ 2147483647 w 335"/>
                <a:gd name="T101" fmla="*/ 2147483647 h 522"/>
                <a:gd name="T102" fmla="*/ 2147483647 w 335"/>
                <a:gd name="T103" fmla="*/ 2147483647 h 52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5"/>
                <a:gd name="T157" fmla="*/ 0 h 522"/>
                <a:gd name="T158" fmla="*/ 335 w 335"/>
                <a:gd name="T159" fmla="*/ 522 h 52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5" h="522">
                  <a:moveTo>
                    <a:pt x="308" y="10"/>
                  </a:moveTo>
                  <a:lnTo>
                    <a:pt x="317" y="0"/>
                  </a:lnTo>
                  <a:lnTo>
                    <a:pt x="317" y="10"/>
                  </a:lnTo>
                  <a:lnTo>
                    <a:pt x="326" y="0"/>
                  </a:lnTo>
                  <a:lnTo>
                    <a:pt x="326" y="10"/>
                  </a:lnTo>
                  <a:lnTo>
                    <a:pt x="326" y="20"/>
                  </a:lnTo>
                  <a:lnTo>
                    <a:pt x="317" y="20"/>
                  </a:lnTo>
                  <a:lnTo>
                    <a:pt x="326" y="20"/>
                  </a:lnTo>
                  <a:lnTo>
                    <a:pt x="335" y="20"/>
                  </a:lnTo>
                  <a:lnTo>
                    <a:pt x="326" y="20"/>
                  </a:lnTo>
                  <a:lnTo>
                    <a:pt x="326" y="30"/>
                  </a:lnTo>
                  <a:lnTo>
                    <a:pt x="335" y="30"/>
                  </a:lnTo>
                  <a:lnTo>
                    <a:pt x="326" y="30"/>
                  </a:lnTo>
                  <a:lnTo>
                    <a:pt x="326" y="41"/>
                  </a:lnTo>
                  <a:lnTo>
                    <a:pt x="317" y="41"/>
                  </a:lnTo>
                  <a:lnTo>
                    <a:pt x="326" y="51"/>
                  </a:lnTo>
                  <a:lnTo>
                    <a:pt x="335" y="51"/>
                  </a:lnTo>
                  <a:lnTo>
                    <a:pt x="335" y="61"/>
                  </a:lnTo>
                  <a:lnTo>
                    <a:pt x="326" y="61"/>
                  </a:lnTo>
                  <a:lnTo>
                    <a:pt x="317" y="71"/>
                  </a:lnTo>
                  <a:lnTo>
                    <a:pt x="317" y="82"/>
                  </a:lnTo>
                  <a:lnTo>
                    <a:pt x="326" y="82"/>
                  </a:lnTo>
                  <a:lnTo>
                    <a:pt x="326" y="92"/>
                  </a:lnTo>
                  <a:lnTo>
                    <a:pt x="317" y="92"/>
                  </a:lnTo>
                  <a:lnTo>
                    <a:pt x="317" y="102"/>
                  </a:lnTo>
                  <a:lnTo>
                    <a:pt x="317" y="112"/>
                  </a:lnTo>
                  <a:lnTo>
                    <a:pt x="308" y="112"/>
                  </a:lnTo>
                  <a:lnTo>
                    <a:pt x="308" y="123"/>
                  </a:lnTo>
                  <a:lnTo>
                    <a:pt x="299" y="123"/>
                  </a:lnTo>
                  <a:lnTo>
                    <a:pt x="308" y="133"/>
                  </a:lnTo>
                  <a:lnTo>
                    <a:pt x="308" y="123"/>
                  </a:lnTo>
                  <a:lnTo>
                    <a:pt x="308" y="133"/>
                  </a:lnTo>
                  <a:lnTo>
                    <a:pt x="317" y="133"/>
                  </a:lnTo>
                  <a:lnTo>
                    <a:pt x="317" y="143"/>
                  </a:lnTo>
                  <a:lnTo>
                    <a:pt x="317" y="153"/>
                  </a:lnTo>
                  <a:lnTo>
                    <a:pt x="308" y="153"/>
                  </a:lnTo>
                  <a:lnTo>
                    <a:pt x="308" y="164"/>
                  </a:lnTo>
                  <a:lnTo>
                    <a:pt x="317" y="164"/>
                  </a:lnTo>
                  <a:lnTo>
                    <a:pt x="308" y="164"/>
                  </a:lnTo>
                  <a:lnTo>
                    <a:pt x="308" y="174"/>
                  </a:lnTo>
                  <a:lnTo>
                    <a:pt x="317" y="174"/>
                  </a:lnTo>
                  <a:lnTo>
                    <a:pt x="308" y="174"/>
                  </a:lnTo>
                  <a:lnTo>
                    <a:pt x="317" y="184"/>
                  </a:lnTo>
                  <a:lnTo>
                    <a:pt x="317" y="194"/>
                  </a:lnTo>
                  <a:lnTo>
                    <a:pt x="326" y="194"/>
                  </a:lnTo>
                  <a:lnTo>
                    <a:pt x="317" y="205"/>
                  </a:lnTo>
                  <a:lnTo>
                    <a:pt x="317" y="215"/>
                  </a:lnTo>
                  <a:lnTo>
                    <a:pt x="326" y="215"/>
                  </a:lnTo>
                  <a:lnTo>
                    <a:pt x="326" y="225"/>
                  </a:lnTo>
                  <a:lnTo>
                    <a:pt x="317" y="225"/>
                  </a:lnTo>
                  <a:lnTo>
                    <a:pt x="317" y="235"/>
                  </a:lnTo>
                  <a:lnTo>
                    <a:pt x="326" y="235"/>
                  </a:lnTo>
                  <a:lnTo>
                    <a:pt x="317" y="235"/>
                  </a:lnTo>
                  <a:lnTo>
                    <a:pt x="317" y="246"/>
                  </a:lnTo>
                  <a:lnTo>
                    <a:pt x="326" y="246"/>
                  </a:lnTo>
                  <a:lnTo>
                    <a:pt x="317" y="256"/>
                  </a:lnTo>
                  <a:lnTo>
                    <a:pt x="317" y="266"/>
                  </a:lnTo>
                  <a:lnTo>
                    <a:pt x="326" y="266"/>
                  </a:lnTo>
                  <a:lnTo>
                    <a:pt x="317" y="266"/>
                  </a:lnTo>
                  <a:lnTo>
                    <a:pt x="317" y="276"/>
                  </a:lnTo>
                  <a:lnTo>
                    <a:pt x="326" y="276"/>
                  </a:lnTo>
                  <a:lnTo>
                    <a:pt x="317" y="287"/>
                  </a:lnTo>
                  <a:lnTo>
                    <a:pt x="317" y="297"/>
                  </a:lnTo>
                  <a:lnTo>
                    <a:pt x="326" y="297"/>
                  </a:lnTo>
                  <a:lnTo>
                    <a:pt x="326" y="307"/>
                  </a:lnTo>
                  <a:lnTo>
                    <a:pt x="326" y="317"/>
                  </a:lnTo>
                  <a:lnTo>
                    <a:pt x="335" y="317"/>
                  </a:lnTo>
                  <a:lnTo>
                    <a:pt x="335" y="328"/>
                  </a:lnTo>
                  <a:lnTo>
                    <a:pt x="335" y="338"/>
                  </a:lnTo>
                  <a:lnTo>
                    <a:pt x="326" y="338"/>
                  </a:lnTo>
                  <a:lnTo>
                    <a:pt x="317" y="348"/>
                  </a:lnTo>
                  <a:lnTo>
                    <a:pt x="308" y="348"/>
                  </a:lnTo>
                  <a:lnTo>
                    <a:pt x="308" y="358"/>
                  </a:lnTo>
                  <a:lnTo>
                    <a:pt x="317" y="369"/>
                  </a:lnTo>
                  <a:lnTo>
                    <a:pt x="326" y="358"/>
                  </a:lnTo>
                  <a:lnTo>
                    <a:pt x="335" y="358"/>
                  </a:lnTo>
                  <a:lnTo>
                    <a:pt x="326" y="369"/>
                  </a:lnTo>
                  <a:lnTo>
                    <a:pt x="326" y="410"/>
                  </a:lnTo>
                  <a:lnTo>
                    <a:pt x="326" y="420"/>
                  </a:lnTo>
                  <a:lnTo>
                    <a:pt x="326" y="430"/>
                  </a:lnTo>
                  <a:lnTo>
                    <a:pt x="317" y="440"/>
                  </a:lnTo>
                  <a:lnTo>
                    <a:pt x="317" y="430"/>
                  </a:lnTo>
                  <a:lnTo>
                    <a:pt x="308" y="430"/>
                  </a:lnTo>
                  <a:lnTo>
                    <a:pt x="299" y="430"/>
                  </a:lnTo>
                  <a:lnTo>
                    <a:pt x="290" y="430"/>
                  </a:lnTo>
                  <a:lnTo>
                    <a:pt x="281" y="430"/>
                  </a:lnTo>
                  <a:lnTo>
                    <a:pt x="272" y="430"/>
                  </a:lnTo>
                  <a:lnTo>
                    <a:pt x="272" y="420"/>
                  </a:lnTo>
                  <a:lnTo>
                    <a:pt x="272" y="430"/>
                  </a:lnTo>
                  <a:lnTo>
                    <a:pt x="262" y="430"/>
                  </a:lnTo>
                  <a:lnTo>
                    <a:pt x="253" y="440"/>
                  </a:lnTo>
                  <a:lnTo>
                    <a:pt x="253" y="451"/>
                  </a:lnTo>
                  <a:lnTo>
                    <a:pt x="244" y="451"/>
                  </a:lnTo>
                  <a:lnTo>
                    <a:pt x="244" y="461"/>
                  </a:lnTo>
                  <a:lnTo>
                    <a:pt x="235" y="461"/>
                  </a:lnTo>
                  <a:lnTo>
                    <a:pt x="226" y="461"/>
                  </a:lnTo>
                  <a:lnTo>
                    <a:pt x="217" y="461"/>
                  </a:lnTo>
                  <a:lnTo>
                    <a:pt x="208" y="461"/>
                  </a:lnTo>
                  <a:lnTo>
                    <a:pt x="208" y="471"/>
                  </a:lnTo>
                  <a:lnTo>
                    <a:pt x="199" y="471"/>
                  </a:lnTo>
                  <a:lnTo>
                    <a:pt x="190" y="471"/>
                  </a:lnTo>
                  <a:lnTo>
                    <a:pt x="190" y="481"/>
                  </a:lnTo>
                  <a:lnTo>
                    <a:pt x="181" y="481"/>
                  </a:lnTo>
                  <a:lnTo>
                    <a:pt x="172" y="481"/>
                  </a:lnTo>
                  <a:lnTo>
                    <a:pt x="172" y="492"/>
                  </a:lnTo>
                  <a:lnTo>
                    <a:pt x="163" y="492"/>
                  </a:lnTo>
                  <a:lnTo>
                    <a:pt x="154" y="502"/>
                  </a:lnTo>
                  <a:lnTo>
                    <a:pt x="154" y="492"/>
                  </a:lnTo>
                  <a:lnTo>
                    <a:pt x="145" y="492"/>
                  </a:lnTo>
                  <a:lnTo>
                    <a:pt x="145" y="502"/>
                  </a:lnTo>
                  <a:lnTo>
                    <a:pt x="136" y="502"/>
                  </a:lnTo>
                  <a:lnTo>
                    <a:pt x="127" y="502"/>
                  </a:lnTo>
                  <a:lnTo>
                    <a:pt x="127" y="512"/>
                  </a:lnTo>
                  <a:lnTo>
                    <a:pt x="118" y="512"/>
                  </a:lnTo>
                  <a:lnTo>
                    <a:pt x="118" y="522"/>
                  </a:lnTo>
                  <a:lnTo>
                    <a:pt x="109" y="522"/>
                  </a:lnTo>
                  <a:lnTo>
                    <a:pt x="100" y="522"/>
                  </a:lnTo>
                  <a:lnTo>
                    <a:pt x="91" y="522"/>
                  </a:lnTo>
                  <a:lnTo>
                    <a:pt x="82" y="522"/>
                  </a:lnTo>
                  <a:lnTo>
                    <a:pt x="72" y="522"/>
                  </a:lnTo>
                  <a:lnTo>
                    <a:pt x="63" y="522"/>
                  </a:lnTo>
                  <a:lnTo>
                    <a:pt x="54" y="522"/>
                  </a:lnTo>
                  <a:lnTo>
                    <a:pt x="54" y="512"/>
                  </a:lnTo>
                  <a:lnTo>
                    <a:pt x="45" y="512"/>
                  </a:lnTo>
                  <a:lnTo>
                    <a:pt x="45" y="502"/>
                  </a:lnTo>
                  <a:lnTo>
                    <a:pt x="36" y="492"/>
                  </a:lnTo>
                  <a:lnTo>
                    <a:pt x="36" y="481"/>
                  </a:lnTo>
                  <a:lnTo>
                    <a:pt x="27" y="481"/>
                  </a:lnTo>
                  <a:lnTo>
                    <a:pt x="36" y="481"/>
                  </a:lnTo>
                  <a:lnTo>
                    <a:pt x="27" y="471"/>
                  </a:lnTo>
                  <a:lnTo>
                    <a:pt x="27" y="461"/>
                  </a:lnTo>
                  <a:lnTo>
                    <a:pt x="27" y="451"/>
                  </a:lnTo>
                  <a:lnTo>
                    <a:pt x="27" y="440"/>
                  </a:lnTo>
                  <a:lnTo>
                    <a:pt x="18" y="430"/>
                  </a:lnTo>
                  <a:lnTo>
                    <a:pt x="9" y="420"/>
                  </a:lnTo>
                  <a:lnTo>
                    <a:pt x="18" y="420"/>
                  </a:lnTo>
                  <a:lnTo>
                    <a:pt x="18" y="410"/>
                  </a:lnTo>
                  <a:lnTo>
                    <a:pt x="27" y="410"/>
                  </a:lnTo>
                  <a:lnTo>
                    <a:pt x="27" y="399"/>
                  </a:lnTo>
                  <a:lnTo>
                    <a:pt x="27" y="389"/>
                  </a:lnTo>
                  <a:lnTo>
                    <a:pt x="36" y="389"/>
                  </a:lnTo>
                  <a:lnTo>
                    <a:pt x="36" y="379"/>
                  </a:lnTo>
                  <a:lnTo>
                    <a:pt x="27" y="379"/>
                  </a:lnTo>
                  <a:lnTo>
                    <a:pt x="18" y="379"/>
                  </a:lnTo>
                  <a:lnTo>
                    <a:pt x="9" y="379"/>
                  </a:lnTo>
                  <a:lnTo>
                    <a:pt x="0" y="369"/>
                  </a:lnTo>
                  <a:lnTo>
                    <a:pt x="0" y="358"/>
                  </a:lnTo>
                  <a:lnTo>
                    <a:pt x="9" y="358"/>
                  </a:lnTo>
                  <a:lnTo>
                    <a:pt x="9" y="348"/>
                  </a:lnTo>
                  <a:lnTo>
                    <a:pt x="9" y="338"/>
                  </a:lnTo>
                  <a:lnTo>
                    <a:pt x="9" y="328"/>
                  </a:lnTo>
                  <a:lnTo>
                    <a:pt x="9" y="317"/>
                  </a:lnTo>
                  <a:lnTo>
                    <a:pt x="9" y="307"/>
                  </a:lnTo>
                  <a:lnTo>
                    <a:pt x="9" y="297"/>
                  </a:lnTo>
                  <a:lnTo>
                    <a:pt x="18" y="297"/>
                  </a:lnTo>
                  <a:lnTo>
                    <a:pt x="18" y="287"/>
                  </a:lnTo>
                  <a:lnTo>
                    <a:pt x="18" y="276"/>
                  </a:lnTo>
                  <a:lnTo>
                    <a:pt x="27" y="276"/>
                  </a:lnTo>
                  <a:lnTo>
                    <a:pt x="27" y="266"/>
                  </a:lnTo>
                  <a:lnTo>
                    <a:pt x="36" y="266"/>
                  </a:lnTo>
                  <a:lnTo>
                    <a:pt x="27" y="266"/>
                  </a:lnTo>
                  <a:lnTo>
                    <a:pt x="36" y="256"/>
                  </a:lnTo>
                  <a:lnTo>
                    <a:pt x="36" y="246"/>
                  </a:lnTo>
                  <a:lnTo>
                    <a:pt x="45" y="235"/>
                  </a:lnTo>
                  <a:lnTo>
                    <a:pt x="54" y="235"/>
                  </a:lnTo>
                  <a:lnTo>
                    <a:pt x="54" y="225"/>
                  </a:lnTo>
                  <a:lnTo>
                    <a:pt x="54" y="215"/>
                  </a:lnTo>
                  <a:lnTo>
                    <a:pt x="63" y="205"/>
                  </a:lnTo>
                  <a:lnTo>
                    <a:pt x="54" y="205"/>
                  </a:lnTo>
                  <a:lnTo>
                    <a:pt x="63" y="194"/>
                  </a:lnTo>
                  <a:lnTo>
                    <a:pt x="54" y="184"/>
                  </a:lnTo>
                  <a:lnTo>
                    <a:pt x="54" y="174"/>
                  </a:lnTo>
                  <a:lnTo>
                    <a:pt x="54" y="164"/>
                  </a:lnTo>
                  <a:lnTo>
                    <a:pt x="63" y="153"/>
                  </a:lnTo>
                  <a:lnTo>
                    <a:pt x="63" y="143"/>
                  </a:lnTo>
                  <a:lnTo>
                    <a:pt x="72" y="133"/>
                  </a:lnTo>
                  <a:lnTo>
                    <a:pt x="72" y="123"/>
                  </a:lnTo>
                  <a:lnTo>
                    <a:pt x="82" y="123"/>
                  </a:lnTo>
                  <a:lnTo>
                    <a:pt x="91" y="112"/>
                  </a:lnTo>
                  <a:lnTo>
                    <a:pt x="100" y="112"/>
                  </a:lnTo>
                  <a:lnTo>
                    <a:pt x="109" y="112"/>
                  </a:lnTo>
                  <a:lnTo>
                    <a:pt x="109" y="102"/>
                  </a:lnTo>
                  <a:lnTo>
                    <a:pt x="118" y="102"/>
                  </a:lnTo>
                  <a:lnTo>
                    <a:pt x="127" y="102"/>
                  </a:lnTo>
                  <a:lnTo>
                    <a:pt x="136" y="102"/>
                  </a:lnTo>
                  <a:lnTo>
                    <a:pt x="145" y="102"/>
                  </a:lnTo>
                  <a:lnTo>
                    <a:pt x="154" y="102"/>
                  </a:lnTo>
                  <a:lnTo>
                    <a:pt x="163" y="102"/>
                  </a:lnTo>
                  <a:lnTo>
                    <a:pt x="172" y="102"/>
                  </a:lnTo>
                  <a:lnTo>
                    <a:pt x="172" y="92"/>
                  </a:lnTo>
                  <a:lnTo>
                    <a:pt x="181" y="92"/>
                  </a:lnTo>
                  <a:lnTo>
                    <a:pt x="181" y="82"/>
                  </a:lnTo>
                  <a:lnTo>
                    <a:pt x="190" y="82"/>
                  </a:lnTo>
                  <a:lnTo>
                    <a:pt x="199" y="82"/>
                  </a:lnTo>
                  <a:lnTo>
                    <a:pt x="199" y="71"/>
                  </a:lnTo>
                  <a:lnTo>
                    <a:pt x="208" y="71"/>
                  </a:lnTo>
                  <a:lnTo>
                    <a:pt x="217" y="71"/>
                  </a:lnTo>
                  <a:lnTo>
                    <a:pt x="226" y="71"/>
                  </a:lnTo>
                  <a:lnTo>
                    <a:pt x="226" y="61"/>
                  </a:lnTo>
                  <a:lnTo>
                    <a:pt x="235" y="61"/>
                  </a:lnTo>
                  <a:lnTo>
                    <a:pt x="244" y="61"/>
                  </a:lnTo>
                  <a:lnTo>
                    <a:pt x="244" y="51"/>
                  </a:lnTo>
                  <a:lnTo>
                    <a:pt x="253" y="51"/>
                  </a:lnTo>
                  <a:lnTo>
                    <a:pt x="262" y="41"/>
                  </a:lnTo>
                  <a:lnTo>
                    <a:pt x="272" y="41"/>
                  </a:lnTo>
                  <a:lnTo>
                    <a:pt x="272" y="30"/>
                  </a:lnTo>
                  <a:lnTo>
                    <a:pt x="281" y="30"/>
                  </a:lnTo>
                  <a:lnTo>
                    <a:pt x="281" y="20"/>
                  </a:lnTo>
                  <a:lnTo>
                    <a:pt x="290" y="20"/>
                  </a:lnTo>
                  <a:lnTo>
                    <a:pt x="299" y="20"/>
                  </a:lnTo>
                  <a:lnTo>
                    <a:pt x="308" y="1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ZA"/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2428690" y="1612588"/>
              <a:ext cx="1699075" cy="1539619"/>
            </a:xfrm>
            <a:custGeom>
              <a:avLst/>
              <a:gdLst>
                <a:gd name="T0" fmla="*/ 2147483647 w 507"/>
                <a:gd name="T1" fmla="*/ 2147483647 h 503"/>
                <a:gd name="T2" fmla="*/ 2147483647 w 507"/>
                <a:gd name="T3" fmla="*/ 2147483647 h 503"/>
                <a:gd name="T4" fmla="*/ 2147483647 w 507"/>
                <a:gd name="T5" fmla="*/ 2147483647 h 503"/>
                <a:gd name="T6" fmla="*/ 2147483647 w 507"/>
                <a:gd name="T7" fmla="*/ 2147483647 h 503"/>
                <a:gd name="T8" fmla="*/ 2147483647 w 507"/>
                <a:gd name="T9" fmla="*/ 2147483647 h 503"/>
                <a:gd name="T10" fmla="*/ 2147483647 w 507"/>
                <a:gd name="T11" fmla="*/ 2147483647 h 503"/>
                <a:gd name="T12" fmla="*/ 2147483647 w 507"/>
                <a:gd name="T13" fmla="*/ 2147483647 h 503"/>
                <a:gd name="T14" fmla="*/ 2147483647 w 507"/>
                <a:gd name="T15" fmla="*/ 2147483647 h 503"/>
                <a:gd name="T16" fmla="*/ 2147483647 w 507"/>
                <a:gd name="T17" fmla="*/ 2147483647 h 503"/>
                <a:gd name="T18" fmla="*/ 2147483647 w 507"/>
                <a:gd name="T19" fmla="*/ 2147483647 h 503"/>
                <a:gd name="T20" fmla="*/ 2147483647 w 507"/>
                <a:gd name="T21" fmla="*/ 2147483647 h 503"/>
                <a:gd name="T22" fmla="*/ 2147483647 w 507"/>
                <a:gd name="T23" fmla="*/ 2147483647 h 503"/>
                <a:gd name="T24" fmla="*/ 2147483647 w 507"/>
                <a:gd name="T25" fmla="*/ 2147483647 h 503"/>
                <a:gd name="T26" fmla="*/ 2147483647 w 507"/>
                <a:gd name="T27" fmla="*/ 2147483647 h 503"/>
                <a:gd name="T28" fmla="*/ 2147483647 w 507"/>
                <a:gd name="T29" fmla="*/ 2147483647 h 503"/>
                <a:gd name="T30" fmla="*/ 2147483647 w 507"/>
                <a:gd name="T31" fmla="*/ 2147483647 h 503"/>
                <a:gd name="T32" fmla="*/ 2147483647 w 507"/>
                <a:gd name="T33" fmla="*/ 2147483647 h 503"/>
                <a:gd name="T34" fmla="*/ 2147483647 w 507"/>
                <a:gd name="T35" fmla="*/ 2147483647 h 503"/>
                <a:gd name="T36" fmla="*/ 2147483647 w 507"/>
                <a:gd name="T37" fmla="*/ 2147483647 h 503"/>
                <a:gd name="T38" fmla="*/ 2147483647 w 507"/>
                <a:gd name="T39" fmla="*/ 2147483647 h 503"/>
                <a:gd name="T40" fmla="*/ 2147483647 w 507"/>
                <a:gd name="T41" fmla="*/ 2147483647 h 503"/>
                <a:gd name="T42" fmla="*/ 2147483647 w 507"/>
                <a:gd name="T43" fmla="*/ 2147483647 h 503"/>
                <a:gd name="T44" fmla="*/ 2147483647 w 507"/>
                <a:gd name="T45" fmla="*/ 2147483647 h 503"/>
                <a:gd name="T46" fmla="*/ 2147483647 w 507"/>
                <a:gd name="T47" fmla="*/ 2147483647 h 503"/>
                <a:gd name="T48" fmla="*/ 2147483647 w 507"/>
                <a:gd name="T49" fmla="*/ 2147483647 h 503"/>
                <a:gd name="T50" fmla="*/ 2147483647 w 507"/>
                <a:gd name="T51" fmla="*/ 2147483647 h 503"/>
                <a:gd name="T52" fmla="*/ 2147483647 w 507"/>
                <a:gd name="T53" fmla="*/ 2147483647 h 503"/>
                <a:gd name="T54" fmla="*/ 2147483647 w 507"/>
                <a:gd name="T55" fmla="*/ 2147483647 h 503"/>
                <a:gd name="T56" fmla="*/ 2147483647 w 507"/>
                <a:gd name="T57" fmla="*/ 2147483647 h 503"/>
                <a:gd name="T58" fmla="*/ 2147483647 w 507"/>
                <a:gd name="T59" fmla="*/ 2147483647 h 503"/>
                <a:gd name="T60" fmla="*/ 2147483647 w 507"/>
                <a:gd name="T61" fmla="*/ 2147483647 h 503"/>
                <a:gd name="T62" fmla="*/ 2147483647 w 507"/>
                <a:gd name="T63" fmla="*/ 2147483647 h 503"/>
                <a:gd name="T64" fmla="*/ 2147483647 w 507"/>
                <a:gd name="T65" fmla="*/ 2147483647 h 503"/>
                <a:gd name="T66" fmla="*/ 2147483647 w 507"/>
                <a:gd name="T67" fmla="*/ 2147483647 h 503"/>
                <a:gd name="T68" fmla="*/ 2147483647 w 507"/>
                <a:gd name="T69" fmla="*/ 2147483647 h 503"/>
                <a:gd name="T70" fmla="*/ 2147483647 w 507"/>
                <a:gd name="T71" fmla="*/ 2147483647 h 503"/>
                <a:gd name="T72" fmla="*/ 2147483647 w 507"/>
                <a:gd name="T73" fmla="*/ 2147483647 h 503"/>
                <a:gd name="T74" fmla="*/ 2147483647 w 507"/>
                <a:gd name="T75" fmla="*/ 2147483647 h 503"/>
                <a:gd name="T76" fmla="*/ 2147483647 w 507"/>
                <a:gd name="T77" fmla="*/ 2147483647 h 503"/>
                <a:gd name="T78" fmla="*/ 2147483647 w 507"/>
                <a:gd name="T79" fmla="*/ 2147483647 h 503"/>
                <a:gd name="T80" fmla="*/ 2147483647 w 507"/>
                <a:gd name="T81" fmla="*/ 2147483647 h 503"/>
                <a:gd name="T82" fmla="*/ 2147483647 w 507"/>
                <a:gd name="T83" fmla="*/ 2147483647 h 503"/>
                <a:gd name="T84" fmla="*/ 2147483647 w 507"/>
                <a:gd name="T85" fmla="*/ 2147483647 h 503"/>
                <a:gd name="T86" fmla="*/ 2147483647 w 507"/>
                <a:gd name="T87" fmla="*/ 2147483647 h 503"/>
                <a:gd name="T88" fmla="*/ 2147483647 w 507"/>
                <a:gd name="T89" fmla="*/ 2147483647 h 503"/>
                <a:gd name="T90" fmla="*/ 2147483647 w 507"/>
                <a:gd name="T91" fmla="*/ 2147483647 h 503"/>
                <a:gd name="T92" fmla="*/ 2147483647 w 507"/>
                <a:gd name="T93" fmla="*/ 2147483647 h 503"/>
                <a:gd name="T94" fmla="*/ 2147483647 w 507"/>
                <a:gd name="T95" fmla="*/ 0 h 503"/>
                <a:gd name="T96" fmla="*/ 2147483647 w 507"/>
                <a:gd name="T97" fmla="*/ 2147483647 h 503"/>
                <a:gd name="T98" fmla="*/ 2147483647 w 507"/>
                <a:gd name="T99" fmla="*/ 2147483647 h 5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07"/>
                <a:gd name="T151" fmla="*/ 0 h 503"/>
                <a:gd name="T152" fmla="*/ 507 w 507"/>
                <a:gd name="T153" fmla="*/ 503 h 50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07" h="503">
                  <a:moveTo>
                    <a:pt x="272" y="21"/>
                  </a:moveTo>
                  <a:lnTo>
                    <a:pt x="281" y="21"/>
                  </a:lnTo>
                  <a:lnTo>
                    <a:pt x="290" y="31"/>
                  </a:lnTo>
                  <a:lnTo>
                    <a:pt x="290" y="21"/>
                  </a:lnTo>
                  <a:lnTo>
                    <a:pt x="299" y="21"/>
                  </a:lnTo>
                  <a:lnTo>
                    <a:pt x="308" y="21"/>
                  </a:lnTo>
                  <a:lnTo>
                    <a:pt x="308" y="31"/>
                  </a:lnTo>
                  <a:lnTo>
                    <a:pt x="317" y="31"/>
                  </a:lnTo>
                  <a:lnTo>
                    <a:pt x="317" y="41"/>
                  </a:lnTo>
                  <a:lnTo>
                    <a:pt x="326" y="41"/>
                  </a:lnTo>
                  <a:lnTo>
                    <a:pt x="326" y="31"/>
                  </a:lnTo>
                  <a:lnTo>
                    <a:pt x="335" y="31"/>
                  </a:lnTo>
                  <a:lnTo>
                    <a:pt x="344" y="31"/>
                  </a:lnTo>
                  <a:lnTo>
                    <a:pt x="353" y="31"/>
                  </a:lnTo>
                  <a:lnTo>
                    <a:pt x="353" y="41"/>
                  </a:lnTo>
                  <a:lnTo>
                    <a:pt x="362" y="41"/>
                  </a:lnTo>
                  <a:lnTo>
                    <a:pt x="362" y="52"/>
                  </a:lnTo>
                  <a:lnTo>
                    <a:pt x="362" y="41"/>
                  </a:lnTo>
                  <a:lnTo>
                    <a:pt x="362" y="52"/>
                  </a:lnTo>
                  <a:lnTo>
                    <a:pt x="371" y="52"/>
                  </a:lnTo>
                  <a:lnTo>
                    <a:pt x="380" y="52"/>
                  </a:lnTo>
                  <a:lnTo>
                    <a:pt x="371" y="52"/>
                  </a:lnTo>
                  <a:lnTo>
                    <a:pt x="380" y="52"/>
                  </a:lnTo>
                  <a:lnTo>
                    <a:pt x="380" y="62"/>
                  </a:lnTo>
                  <a:lnTo>
                    <a:pt x="389" y="62"/>
                  </a:lnTo>
                  <a:lnTo>
                    <a:pt x="398" y="62"/>
                  </a:lnTo>
                  <a:lnTo>
                    <a:pt x="398" y="72"/>
                  </a:lnTo>
                  <a:lnTo>
                    <a:pt x="407" y="62"/>
                  </a:lnTo>
                  <a:lnTo>
                    <a:pt x="407" y="72"/>
                  </a:lnTo>
                  <a:lnTo>
                    <a:pt x="416" y="72"/>
                  </a:lnTo>
                  <a:lnTo>
                    <a:pt x="416" y="82"/>
                  </a:lnTo>
                  <a:lnTo>
                    <a:pt x="425" y="82"/>
                  </a:lnTo>
                  <a:lnTo>
                    <a:pt x="425" y="93"/>
                  </a:lnTo>
                  <a:lnTo>
                    <a:pt x="435" y="93"/>
                  </a:lnTo>
                  <a:lnTo>
                    <a:pt x="435" y="103"/>
                  </a:lnTo>
                  <a:lnTo>
                    <a:pt x="444" y="103"/>
                  </a:lnTo>
                  <a:lnTo>
                    <a:pt x="444" y="93"/>
                  </a:lnTo>
                  <a:lnTo>
                    <a:pt x="444" y="103"/>
                  </a:lnTo>
                  <a:lnTo>
                    <a:pt x="453" y="103"/>
                  </a:lnTo>
                  <a:lnTo>
                    <a:pt x="453" y="113"/>
                  </a:lnTo>
                  <a:lnTo>
                    <a:pt x="462" y="113"/>
                  </a:lnTo>
                  <a:lnTo>
                    <a:pt x="462" y="123"/>
                  </a:lnTo>
                  <a:lnTo>
                    <a:pt x="462" y="134"/>
                  </a:lnTo>
                  <a:lnTo>
                    <a:pt x="471" y="134"/>
                  </a:lnTo>
                  <a:lnTo>
                    <a:pt x="471" y="144"/>
                  </a:lnTo>
                  <a:lnTo>
                    <a:pt x="471" y="154"/>
                  </a:lnTo>
                  <a:lnTo>
                    <a:pt x="480" y="154"/>
                  </a:lnTo>
                  <a:lnTo>
                    <a:pt x="480" y="164"/>
                  </a:lnTo>
                  <a:lnTo>
                    <a:pt x="471" y="164"/>
                  </a:lnTo>
                  <a:lnTo>
                    <a:pt x="480" y="164"/>
                  </a:lnTo>
                  <a:lnTo>
                    <a:pt x="471" y="164"/>
                  </a:lnTo>
                  <a:lnTo>
                    <a:pt x="471" y="175"/>
                  </a:lnTo>
                  <a:lnTo>
                    <a:pt x="480" y="175"/>
                  </a:lnTo>
                  <a:lnTo>
                    <a:pt x="480" y="185"/>
                  </a:lnTo>
                  <a:lnTo>
                    <a:pt x="489" y="185"/>
                  </a:lnTo>
                  <a:lnTo>
                    <a:pt x="489" y="195"/>
                  </a:lnTo>
                  <a:lnTo>
                    <a:pt x="489" y="205"/>
                  </a:lnTo>
                  <a:lnTo>
                    <a:pt x="489" y="216"/>
                  </a:lnTo>
                  <a:lnTo>
                    <a:pt x="489" y="226"/>
                  </a:lnTo>
                  <a:lnTo>
                    <a:pt x="480" y="226"/>
                  </a:lnTo>
                  <a:lnTo>
                    <a:pt x="480" y="236"/>
                  </a:lnTo>
                  <a:lnTo>
                    <a:pt x="489" y="236"/>
                  </a:lnTo>
                  <a:lnTo>
                    <a:pt x="489" y="246"/>
                  </a:lnTo>
                  <a:lnTo>
                    <a:pt x="498" y="246"/>
                  </a:lnTo>
                  <a:lnTo>
                    <a:pt x="498" y="257"/>
                  </a:lnTo>
                  <a:lnTo>
                    <a:pt x="498" y="267"/>
                  </a:lnTo>
                  <a:lnTo>
                    <a:pt x="507" y="267"/>
                  </a:lnTo>
                  <a:lnTo>
                    <a:pt x="498" y="277"/>
                  </a:lnTo>
                  <a:lnTo>
                    <a:pt x="498" y="287"/>
                  </a:lnTo>
                  <a:lnTo>
                    <a:pt x="489" y="287"/>
                  </a:lnTo>
                  <a:lnTo>
                    <a:pt x="480" y="287"/>
                  </a:lnTo>
                  <a:lnTo>
                    <a:pt x="471" y="298"/>
                  </a:lnTo>
                  <a:lnTo>
                    <a:pt x="462" y="298"/>
                  </a:lnTo>
                  <a:lnTo>
                    <a:pt x="453" y="298"/>
                  </a:lnTo>
                  <a:lnTo>
                    <a:pt x="444" y="298"/>
                  </a:lnTo>
                  <a:lnTo>
                    <a:pt x="435" y="298"/>
                  </a:lnTo>
                  <a:lnTo>
                    <a:pt x="425" y="308"/>
                  </a:lnTo>
                  <a:lnTo>
                    <a:pt x="416" y="308"/>
                  </a:lnTo>
                  <a:lnTo>
                    <a:pt x="407" y="318"/>
                  </a:lnTo>
                  <a:lnTo>
                    <a:pt x="398" y="318"/>
                  </a:lnTo>
                  <a:lnTo>
                    <a:pt x="389" y="318"/>
                  </a:lnTo>
                  <a:lnTo>
                    <a:pt x="380" y="328"/>
                  </a:lnTo>
                  <a:lnTo>
                    <a:pt x="371" y="328"/>
                  </a:lnTo>
                  <a:lnTo>
                    <a:pt x="362" y="328"/>
                  </a:lnTo>
                  <a:lnTo>
                    <a:pt x="353" y="339"/>
                  </a:lnTo>
                  <a:lnTo>
                    <a:pt x="335" y="349"/>
                  </a:lnTo>
                  <a:lnTo>
                    <a:pt x="326" y="349"/>
                  </a:lnTo>
                  <a:lnTo>
                    <a:pt x="317" y="359"/>
                  </a:lnTo>
                  <a:lnTo>
                    <a:pt x="299" y="369"/>
                  </a:lnTo>
                  <a:lnTo>
                    <a:pt x="281" y="380"/>
                  </a:lnTo>
                  <a:lnTo>
                    <a:pt x="263" y="390"/>
                  </a:lnTo>
                  <a:lnTo>
                    <a:pt x="254" y="400"/>
                  </a:lnTo>
                  <a:lnTo>
                    <a:pt x="245" y="421"/>
                  </a:lnTo>
                  <a:lnTo>
                    <a:pt x="235" y="431"/>
                  </a:lnTo>
                  <a:lnTo>
                    <a:pt x="226" y="431"/>
                  </a:lnTo>
                  <a:lnTo>
                    <a:pt x="226" y="441"/>
                  </a:lnTo>
                  <a:lnTo>
                    <a:pt x="217" y="451"/>
                  </a:lnTo>
                  <a:lnTo>
                    <a:pt x="208" y="462"/>
                  </a:lnTo>
                  <a:lnTo>
                    <a:pt x="217" y="462"/>
                  </a:lnTo>
                  <a:lnTo>
                    <a:pt x="199" y="472"/>
                  </a:lnTo>
                  <a:lnTo>
                    <a:pt x="172" y="503"/>
                  </a:lnTo>
                  <a:lnTo>
                    <a:pt x="163" y="503"/>
                  </a:lnTo>
                  <a:lnTo>
                    <a:pt x="154" y="503"/>
                  </a:lnTo>
                  <a:lnTo>
                    <a:pt x="154" y="492"/>
                  </a:lnTo>
                  <a:lnTo>
                    <a:pt x="154" y="503"/>
                  </a:lnTo>
                  <a:lnTo>
                    <a:pt x="154" y="492"/>
                  </a:lnTo>
                  <a:lnTo>
                    <a:pt x="145" y="492"/>
                  </a:lnTo>
                  <a:lnTo>
                    <a:pt x="145" y="482"/>
                  </a:lnTo>
                  <a:lnTo>
                    <a:pt x="136" y="482"/>
                  </a:lnTo>
                  <a:lnTo>
                    <a:pt x="145" y="472"/>
                  </a:lnTo>
                  <a:lnTo>
                    <a:pt x="136" y="472"/>
                  </a:lnTo>
                  <a:lnTo>
                    <a:pt x="136" y="462"/>
                  </a:lnTo>
                  <a:lnTo>
                    <a:pt x="145" y="451"/>
                  </a:lnTo>
                  <a:lnTo>
                    <a:pt x="136" y="462"/>
                  </a:lnTo>
                  <a:lnTo>
                    <a:pt x="127" y="462"/>
                  </a:lnTo>
                  <a:lnTo>
                    <a:pt x="127" y="451"/>
                  </a:lnTo>
                  <a:lnTo>
                    <a:pt x="118" y="451"/>
                  </a:lnTo>
                  <a:lnTo>
                    <a:pt x="109" y="451"/>
                  </a:lnTo>
                  <a:lnTo>
                    <a:pt x="109" y="441"/>
                  </a:lnTo>
                  <a:lnTo>
                    <a:pt x="100" y="441"/>
                  </a:lnTo>
                  <a:lnTo>
                    <a:pt x="91" y="441"/>
                  </a:lnTo>
                  <a:lnTo>
                    <a:pt x="82" y="441"/>
                  </a:lnTo>
                  <a:lnTo>
                    <a:pt x="73" y="441"/>
                  </a:lnTo>
                  <a:lnTo>
                    <a:pt x="73" y="431"/>
                  </a:lnTo>
                  <a:lnTo>
                    <a:pt x="64" y="431"/>
                  </a:lnTo>
                  <a:lnTo>
                    <a:pt x="55" y="431"/>
                  </a:lnTo>
                  <a:lnTo>
                    <a:pt x="45" y="421"/>
                  </a:lnTo>
                  <a:lnTo>
                    <a:pt x="36" y="410"/>
                  </a:lnTo>
                  <a:lnTo>
                    <a:pt x="36" y="400"/>
                  </a:lnTo>
                  <a:lnTo>
                    <a:pt x="27" y="390"/>
                  </a:lnTo>
                  <a:lnTo>
                    <a:pt x="27" y="380"/>
                  </a:lnTo>
                  <a:lnTo>
                    <a:pt x="18" y="380"/>
                  </a:lnTo>
                  <a:lnTo>
                    <a:pt x="27" y="380"/>
                  </a:lnTo>
                  <a:lnTo>
                    <a:pt x="27" y="369"/>
                  </a:lnTo>
                  <a:lnTo>
                    <a:pt x="27" y="359"/>
                  </a:lnTo>
                  <a:lnTo>
                    <a:pt x="27" y="349"/>
                  </a:lnTo>
                  <a:lnTo>
                    <a:pt x="27" y="328"/>
                  </a:lnTo>
                  <a:lnTo>
                    <a:pt x="18" y="328"/>
                  </a:lnTo>
                  <a:lnTo>
                    <a:pt x="18" y="318"/>
                  </a:lnTo>
                  <a:lnTo>
                    <a:pt x="18" y="308"/>
                  </a:lnTo>
                  <a:lnTo>
                    <a:pt x="18" y="298"/>
                  </a:lnTo>
                  <a:lnTo>
                    <a:pt x="18" y="287"/>
                  </a:lnTo>
                  <a:lnTo>
                    <a:pt x="18" y="277"/>
                  </a:lnTo>
                  <a:lnTo>
                    <a:pt x="18" y="267"/>
                  </a:lnTo>
                  <a:lnTo>
                    <a:pt x="18" y="257"/>
                  </a:lnTo>
                  <a:lnTo>
                    <a:pt x="18" y="246"/>
                  </a:lnTo>
                  <a:lnTo>
                    <a:pt x="18" y="236"/>
                  </a:lnTo>
                  <a:lnTo>
                    <a:pt x="9" y="236"/>
                  </a:lnTo>
                  <a:lnTo>
                    <a:pt x="0" y="236"/>
                  </a:lnTo>
                  <a:lnTo>
                    <a:pt x="0" y="226"/>
                  </a:lnTo>
                  <a:lnTo>
                    <a:pt x="0" y="216"/>
                  </a:lnTo>
                  <a:lnTo>
                    <a:pt x="9" y="216"/>
                  </a:lnTo>
                  <a:lnTo>
                    <a:pt x="18" y="216"/>
                  </a:lnTo>
                  <a:lnTo>
                    <a:pt x="18" y="205"/>
                  </a:lnTo>
                  <a:lnTo>
                    <a:pt x="18" y="195"/>
                  </a:lnTo>
                  <a:lnTo>
                    <a:pt x="18" y="185"/>
                  </a:lnTo>
                  <a:lnTo>
                    <a:pt x="18" y="175"/>
                  </a:lnTo>
                  <a:lnTo>
                    <a:pt x="27" y="175"/>
                  </a:lnTo>
                  <a:lnTo>
                    <a:pt x="27" y="164"/>
                  </a:lnTo>
                  <a:lnTo>
                    <a:pt x="36" y="164"/>
                  </a:lnTo>
                  <a:lnTo>
                    <a:pt x="45" y="164"/>
                  </a:lnTo>
                  <a:lnTo>
                    <a:pt x="55" y="164"/>
                  </a:lnTo>
                  <a:lnTo>
                    <a:pt x="64" y="164"/>
                  </a:lnTo>
                  <a:lnTo>
                    <a:pt x="64" y="154"/>
                  </a:lnTo>
                  <a:lnTo>
                    <a:pt x="73" y="154"/>
                  </a:lnTo>
                  <a:lnTo>
                    <a:pt x="82" y="154"/>
                  </a:lnTo>
                  <a:lnTo>
                    <a:pt x="82" y="144"/>
                  </a:lnTo>
                  <a:lnTo>
                    <a:pt x="82" y="134"/>
                  </a:lnTo>
                  <a:lnTo>
                    <a:pt x="82" y="123"/>
                  </a:lnTo>
                  <a:lnTo>
                    <a:pt x="91" y="103"/>
                  </a:lnTo>
                  <a:lnTo>
                    <a:pt x="91" y="93"/>
                  </a:lnTo>
                  <a:lnTo>
                    <a:pt x="91" y="72"/>
                  </a:lnTo>
                  <a:lnTo>
                    <a:pt x="91" y="62"/>
                  </a:lnTo>
                  <a:lnTo>
                    <a:pt x="109" y="62"/>
                  </a:lnTo>
                  <a:lnTo>
                    <a:pt x="118" y="62"/>
                  </a:lnTo>
                  <a:lnTo>
                    <a:pt x="127" y="62"/>
                  </a:lnTo>
                  <a:lnTo>
                    <a:pt x="136" y="62"/>
                  </a:lnTo>
                  <a:lnTo>
                    <a:pt x="136" y="72"/>
                  </a:lnTo>
                  <a:lnTo>
                    <a:pt x="145" y="72"/>
                  </a:lnTo>
                  <a:lnTo>
                    <a:pt x="145" y="62"/>
                  </a:lnTo>
                  <a:lnTo>
                    <a:pt x="145" y="52"/>
                  </a:lnTo>
                  <a:lnTo>
                    <a:pt x="154" y="52"/>
                  </a:lnTo>
                  <a:lnTo>
                    <a:pt x="154" y="41"/>
                  </a:lnTo>
                  <a:lnTo>
                    <a:pt x="163" y="41"/>
                  </a:lnTo>
                  <a:lnTo>
                    <a:pt x="172" y="41"/>
                  </a:lnTo>
                  <a:lnTo>
                    <a:pt x="172" y="31"/>
                  </a:lnTo>
                  <a:lnTo>
                    <a:pt x="181" y="31"/>
                  </a:lnTo>
                  <a:lnTo>
                    <a:pt x="181" y="21"/>
                  </a:lnTo>
                  <a:lnTo>
                    <a:pt x="190" y="21"/>
                  </a:lnTo>
                  <a:lnTo>
                    <a:pt x="190" y="11"/>
                  </a:lnTo>
                  <a:lnTo>
                    <a:pt x="199" y="11"/>
                  </a:lnTo>
                  <a:lnTo>
                    <a:pt x="199" y="0"/>
                  </a:lnTo>
                  <a:lnTo>
                    <a:pt x="235" y="0"/>
                  </a:lnTo>
                  <a:lnTo>
                    <a:pt x="254" y="0"/>
                  </a:lnTo>
                  <a:lnTo>
                    <a:pt x="263" y="0"/>
                  </a:lnTo>
                  <a:lnTo>
                    <a:pt x="263" y="11"/>
                  </a:lnTo>
                  <a:lnTo>
                    <a:pt x="263" y="0"/>
                  </a:lnTo>
                  <a:lnTo>
                    <a:pt x="263" y="11"/>
                  </a:lnTo>
                  <a:lnTo>
                    <a:pt x="272" y="11"/>
                  </a:lnTo>
                  <a:lnTo>
                    <a:pt x="272" y="21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ZA"/>
            </a:p>
          </p:txBody>
        </p:sp>
        <p:sp>
          <p:nvSpPr>
            <p:cNvPr id="90" name="30 Estrella de 5 puntas"/>
            <p:cNvSpPr/>
            <p:nvPr/>
          </p:nvSpPr>
          <p:spPr>
            <a:xfrm>
              <a:off x="1371600" y="6593135"/>
              <a:ext cx="288032" cy="288032"/>
            </a:xfrm>
            <a:prstGeom prst="star5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pt-BR"/>
            </a:p>
          </p:txBody>
        </p:sp>
      </p:grpSp>
      <p:sp>
        <p:nvSpPr>
          <p:cNvPr id="6" name="Rectangle 5"/>
          <p:cNvSpPr/>
          <p:nvPr/>
        </p:nvSpPr>
        <p:spPr>
          <a:xfrm>
            <a:off x="7016947" y="1199445"/>
            <a:ext cx="538957" cy="290254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7</a:t>
            </a:r>
            <a:endParaRPr lang="en-US" sz="2000" dirty="0"/>
          </a:p>
        </p:txBody>
      </p:sp>
      <p:sp>
        <p:nvSpPr>
          <p:cNvPr id="91" name="Rectangle 90"/>
          <p:cNvSpPr/>
          <p:nvPr/>
        </p:nvSpPr>
        <p:spPr>
          <a:xfrm>
            <a:off x="5026039" y="1442614"/>
            <a:ext cx="538957" cy="290254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4</a:t>
            </a:r>
            <a:endParaRPr lang="en-US" sz="2000" dirty="0"/>
          </a:p>
        </p:txBody>
      </p:sp>
      <p:sp>
        <p:nvSpPr>
          <p:cNvPr id="143" name="Rectangle 142"/>
          <p:cNvSpPr/>
          <p:nvPr/>
        </p:nvSpPr>
        <p:spPr>
          <a:xfrm>
            <a:off x="6873895" y="1908717"/>
            <a:ext cx="538957" cy="290254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8</a:t>
            </a:r>
            <a:endParaRPr lang="en-US" sz="2000" dirty="0"/>
          </a:p>
        </p:txBody>
      </p:sp>
      <p:sp>
        <p:nvSpPr>
          <p:cNvPr id="144" name="Rectangle 143"/>
          <p:cNvSpPr/>
          <p:nvPr/>
        </p:nvSpPr>
        <p:spPr>
          <a:xfrm>
            <a:off x="5189533" y="2401531"/>
            <a:ext cx="538957" cy="290254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7</a:t>
            </a:r>
            <a:endParaRPr lang="en-US" sz="2000" dirty="0"/>
          </a:p>
        </p:txBody>
      </p:sp>
      <p:sp>
        <p:nvSpPr>
          <p:cNvPr id="145" name="Rectangle 144"/>
          <p:cNvSpPr/>
          <p:nvPr/>
        </p:nvSpPr>
        <p:spPr>
          <a:xfrm>
            <a:off x="3723368" y="3132699"/>
            <a:ext cx="538957" cy="290254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8</a:t>
            </a:r>
            <a:endParaRPr lang="en-US" sz="2000" dirty="0"/>
          </a:p>
        </p:txBody>
      </p:sp>
      <p:sp>
        <p:nvSpPr>
          <p:cNvPr id="146" name="Rectangle 145"/>
          <p:cNvSpPr/>
          <p:nvPr/>
        </p:nvSpPr>
        <p:spPr>
          <a:xfrm>
            <a:off x="2984276" y="2781436"/>
            <a:ext cx="538957" cy="290254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4</a:t>
            </a:r>
            <a:endParaRPr lang="en-US" sz="2000" dirty="0"/>
          </a:p>
        </p:txBody>
      </p:sp>
      <p:sp>
        <p:nvSpPr>
          <p:cNvPr id="147" name="Rectangle 146"/>
          <p:cNvSpPr/>
          <p:nvPr/>
        </p:nvSpPr>
        <p:spPr>
          <a:xfrm>
            <a:off x="2452705" y="1989979"/>
            <a:ext cx="538957" cy="290254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5</a:t>
            </a:r>
            <a:endParaRPr lang="en-US" sz="2000" dirty="0"/>
          </a:p>
        </p:txBody>
      </p:sp>
      <p:sp>
        <p:nvSpPr>
          <p:cNvPr id="148" name="Rectangle 147"/>
          <p:cNvSpPr/>
          <p:nvPr/>
        </p:nvSpPr>
        <p:spPr>
          <a:xfrm>
            <a:off x="3453889" y="4392537"/>
            <a:ext cx="538957" cy="290254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5</a:t>
            </a:r>
            <a:endParaRPr lang="en-US" sz="2000" dirty="0"/>
          </a:p>
        </p:txBody>
      </p:sp>
      <p:sp>
        <p:nvSpPr>
          <p:cNvPr id="149" name="Rectangle 148"/>
          <p:cNvSpPr/>
          <p:nvPr/>
        </p:nvSpPr>
        <p:spPr>
          <a:xfrm>
            <a:off x="2276265" y="4620764"/>
            <a:ext cx="538957" cy="290254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5</a:t>
            </a:r>
            <a:endParaRPr lang="en-US" sz="2000" dirty="0"/>
          </a:p>
        </p:txBody>
      </p:sp>
      <p:sp>
        <p:nvSpPr>
          <p:cNvPr id="150" name="Rectangle 149"/>
          <p:cNvSpPr/>
          <p:nvPr/>
        </p:nvSpPr>
        <p:spPr>
          <a:xfrm>
            <a:off x="2158918" y="5406954"/>
            <a:ext cx="538957" cy="290254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4</a:t>
            </a:r>
            <a:endParaRPr lang="en-US" sz="2000" dirty="0"/>
          </a:p>
        </p:txBody>
      </p:sp>
      <p:sp>
        <p:nvSpPr>
          <p:cNvPr id="151" name="Rectangle 150"/>
          <p:cNvSpPr/>
          <p:nvPr/>
        </p:nvSpPr>
        <p:spPr>
          <a:xfrm>
            <a:off x="2815222" y="5899701"/>
            <a:ext cx="538957" cy="290254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5</a:t>
            </a:r>
            <a:endParaRPr lang="en-US" sz="2000" dirty="0"/>
          </a:p>
        </p:txBody>
      </p:sp>
      <p:graphicFrame>
        <p:nvGraphicFramePr>
          <p:cNvPr id="152" name="Table 1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575379"/>
              </p:ext>
            </p:extLst>
          </p:nvPr>
        </p:nvGraphicFramePr>
        <p:xfrm>
          <a:off x="1600200" y="540326"/>
          <a:ext cx="6096000" cy="44077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407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Health Facilities Network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484959"/>
              </p:ext>
            </p:extLst>
          </p:nvPr>
        </p:nvGraphicFramePr>
        <p:xfrm>
          <a:off x="5105400" y="3810000"/>
          <a:ext cx="3998670" cy="2488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3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993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4440">
                <a:tc>
                  <a:txBody>
                    <a:bodyPr/>
                    <a:lstStyle/>
                    <a:p>
                      <a:r>
                        <a:rPr lang="pt-PT" dirty="0" smtClean="0"/>
                        <a:t>Total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1537</a:t>
                      </a:r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4440">
                <a:tc>
                  <a:txBody>
                    <a:bodyPr/>
                    <a:lstStyle/>
                    <a:p>
                      <a:r>
                        <a:rPr lang="pt-PT" dirty="0" smtClean="0"/>
                        <a:t>District Hospitals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44</a:t>
                      </a:r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4440">
                <a:tc>
                  <a:txBody>
                    <a:bodyPr/>
                    <a:lstStyle/>
                    <a:p>
                      <a:r>
                        <a:rPr lang="pt-PT" dirty="0" err="1" smtClean="0"/>
                        <a:t>Urban</a:t>
                      </a:r>
                      <a:r>
                        <a:rPr lang="pt-PT" dirty="0" smtClean="0"/>
                        <a:t> </a:t>
                      </a:r>
                      <a:r>
                        <a:rPr lang="pt-PT" dirty="0" err="1" smtClean="0"/>
                        <a:t>Health</a:t>
                      </a:r>
                      <a:r>
                        <a:rPr lang="pt-PT" dirty="0" smtClean="0"/>
                        <a:t> </a:t>
                      </a:r>
                      <a:r>
                        <a:rPr lang="pt-PT" dirty="0" err="1" smtClean="0"/>
                        <a:t>Centers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1217</a:t>
                      </a:r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5568">
                <a:tc>
                  <a:txBody>
                    <a:bodyPr/>
                    <a:lstStyle/>
                    <a:p>
                      <a:r>
                        <a:rPr lang="pt-PT" dirty="0" err="1" smtClean="0"/>
                        <a:t>Sub</a:t>
                      </a:r>
                      <a:r>
                        <a:rPr lang="pt-PT" dirty="0" smtClean="0"/>
                        <a:t> </a:t>
                      </a:r>
                      <a:r>
                        <a:rPr lang="pt-PT" dirty="0" err="1" smtClean="0"/>
                        <a:t>Urban</a:t>
                      </a:r>
                      <a:r>
                        <a:rPr lang="pt-PT" baseline="0" dirty="0" smtClean="0"/>
                        <a:t> </a:t>
                      </a:r>
                      <a:r>
                        <a:rPr lang="pt-PT" baseline="0" dirty="0" err="1" smtClean="0"/>
                        <a:t>Health</a:t>
                      </a:r>
                      <a:r>
                        <a:rPr lang="pt-PT" baseline="0" dirty="0" smtClean="0"/>
                        <a:t> </a:t>
                      </a:r>
                      <a:r>
                        <a:rPr lang="pt-PT" baseline="0" dirty="0" err="1" smtClean="0"/>
                        <a:t>Centers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106</a:t>
                      </a:r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4440">
                <a:tc>
                  <a:txBody>
                    <a:bodyPr/>
                    <a:lstStyle/>
                    <a:p>
                      <a:r>
                        <a:rPr lang="pt-PT" dirty="0" err="1" smtClean="0"/>
                        <a:t>Health</a:t>
                      </a:r>
                      <a:r>
                        <a:rPr lang="pt-PT" dirty="0" smtClean="0"/>
                        <a:t> </a:t>
                      </a:r>
                      <a:r>
                        <a:rPr lang="pt-PT" dirty="0" err="1" smtClean="0"/>
                        <a:t>Posts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107</a:t>
                      </a:r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46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Quality/Humanization Program </a:t>
            </a:r>
            <a:endParaRPr lang="en-US" sz="4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Washing </a:t>
            </a:r>
            <a:r>
              <a:rPr lang="en-US" dirty="0"/>
              <a:t>hands </a:t>
            </a:r>
            <a:r>
              <a:rPr lang="en-US" dirty="0" smtClean="0"/>
              <a:t>Initiative 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Infection and Prevention control </a:t>
            </a:r>
            <a:r>
              <a:rPr lang="en-US" dirty="0" smtClean="0"/>
              <a:t>program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Model In-Patient </a:t>
            </a:r>
            <a:r>
              <a:rPr lang="en-US" dirty="0"/>
              <a:t>services 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Model Maternities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FOGELA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Clinical analyses of medical and nurses records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Manchester Std. on Emergency services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Pharmacy Management Clerk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17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/>
              <a:t>Overview of the partnership</a:t>
            </a:r>
            <a:endParaRPr lang="en-US" sz="4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June 2014 </a:t>
            </a:r>
            <a:r>
              <a:rPr lang="en-US" dirty="0"/>
              <a:t>MOU between </a:t>
            </a:r>
            <a:r>
              <a:rPr lang="en-US" dirty="0" smtClean="0"/>
              <a:t>Ireland embassy/ HSE  </a:t>
            </a:r>
            <a:r>
              <a:rPr lang="en-US" dirty="0"/>
              <a:t>and Mozambique 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September 2014: Team from Mozambique visit Ireland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August 2015: HSE team visit Mozambique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Initiated </a:t>
            </a:r>
            <a:r>
              <a:rPr lang="en-US" sz="2800" dirty="0"/>
              <a:t>partnerships to improve </a:t>
            </a:r>
            <a:r>
              <a:rPr lang="en-US" sz="2800" dirty="0" smtClean="0"/>
              <a:t>Quality </a:t>
            </a:r>
            <a:r>
              <a:rPr lang="en-US" sz="2800" dirty="0"/>
              <a:t>and Safety </a:t>
            </a:r>
            <a:r>
              <a:rPr lang="en-US" sz="2800" dirty="0" smtClean="0"/>
              <a:t>through Workshops   (</a:t>
            </a:r>
            <a:r>
              <a:rPr lang="en-US" sz="2400" b="1" kern="0" dirty="0">
                <a:solidFill>
                  <a:prstClr val="black"/>
                </a:solidFill>
                <a:cs typeface="Arial" pitchFamily="34" charset="0"/>
              </a:rPr>
              <a:t>Building </a:t>
            </a:r>
            <a:r>
              <a:rPr lang="en-US" sz="2400" b="1" kern="0" dirty="0" smtClean="0">
                <a:solidFill>
                  <a:prstClr val="black"/>
                </a:solidFill>
                <a:cs typeface="Arial" pitchFamily="34" charset="0"/>
              </a:rPr>
              <a:t>Knowledge – </a:t>
            </a:r>
            <a:r>
              <a:rPr lang="en-US" sz="28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kern="0" dirty="0" smtClean="0">
                <a:solidFill>
                  <a:prstClr val="black"/>
                </a:solidFill>
                <a:cs typeface="Arial" pitchFamily="34" charset="0"/>
              </a:rPr>
              <a:t>Theory of Knowledge</a:t>
            </a:r>
            <a:r>
              <a:rPr lang="en-US" sz="2800" kern="0" dirty="0">
                <a:solidFill>
                  <a:prstClr val="black"/>
                </a:solidFill>
                <a:cs typeface="Arial" pitchFamily="34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Two  </a:t>
            </a:r>
            <a:r>
              <a:rPr lang="en-US" dirty="0"/>
              <a:t>Workshop </a:t>
            </a:r>
            <a:r>
              <a:rPr lang="en-US" dirty="0" smtClean="0"/>
              <a:t>in August and November  </a:t>
            </a:r>
            <a:r>
              <a:rPr lang="en-US" dirty="0"/>
              <a:t>2016  </a:t>
            </a:r>
            <a:r>
              <a:rPr lang="en-US" dirty="0" smtClean="0"/>
              <a:t>(17 </a:t>
            </a:r>
            <a:r>
              <a:rPr lang="en-US" dirty="0"/>
              <a:t>projects for each Hospital and some Ministry departments </a:t>
            </a:r>
            <a:r>
              <a:rPr lang="en-US" dirty="0" smtClean="0"/>
              <a:t>)  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61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PT" dirty="0"/>
              <a:t/>
            </a:r>
            <a:br>
              <a:rPr lang="pt-PT" dirty="0"/>
            </a:br>
            <a:r>
              <a:rPr lang="en-US" dirty="0"/>
              <a:t>The model of partnership 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/>
            </a:r>
            <a:br>
              <a:rPr lang="pt-PT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Sharing of knowledge of different health systems </a:t>
            </a:r>
          </a:p>
          <a:p>
            <a:r>
              <a:rPr lang="en-GB" dirty="0"/>
              <a:t>Coaching Conversations </a:t>
            </a:r>
            <a:endParaRPr lang="en-US" dirty="0" smtClean="0"/>
          </a:p>
          <a:p>
            <a:pPr defTabSz="914400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dirty="0" smtClean="0"/>
              <a:t>Training team leaders</a:t>
            </a:r>
          </a:p>
          <a:p>
            <a:pPr marL="0" indent="0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dirty="0" smtClean="0"/>
              <a:t>(</a:t>
            </a:r>
            <a:r>
              <a:rPr lang="en-US" sz="2100" b="1" kern="0" dirty="0">
                <a:solidFill>
                  <a:prstClr val="black"/>
                </a:solidFill>
                <a:cs typeface="Arial" pitchFamily="34" charset="0"/>
              </a:rPr>
              <a:t>Building Knowledge </a:t>
            </a:r>
            <a:r>
              <a:rPr lang="en-US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kern="0" dirty="0" smtClean="0">
                <a:solidFill>
                  <a:prstClr val="black"/>
                </a:solidFill>
                <a:cs typeface="Arial" pitchFamily="34" charset="0"/>
              </a:rPr>
              <a:t>Theory </a:t>
            </a:r>
            <a:r>
              <a:rPr lang="en-US" kern="0" dirty="0">
                <a:solidFill>
                  <a:prstClr val="black"/>
                </a:solidFill>
                <a:cs typeface="Arial" pitchFamily="34" charset="0"/>
              </a:rPr>
              <a:t>of </a:t>
            </a:r>
            <a:r>
              <a:rPr lang="en-US" kern="0" dirty="0" smtClean="0">
                <a:solidFill>
                  <a:prstClr val="black"/>
                </a:solidFill>
                <a:cs typeface="Arial" pitchFamily="34" charset="0"/>
              </a:rPr>
              <a:t>Knowledge)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Improve quality with local resources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660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Achievements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On going 17 projects in 14 hospitals and 3 departments of Ministry of Health ( Mozambique)</a:t>
            </a:r>
          </a:p>
          <a:p>
            <a:pPr marL="0" indent="0">
              <a:buNone/>
            </a:pPr>
            <a:r>
              <a:rPr lang="en-US" dirty="0" smtClean="0"/>
              <a:t>          in different areas (reduce waiting time in emergency services, improve  medical and nursing records, reduce hospital mortality, improve patient and health care professionals good relationships, improve medical prescribing, improve referral system)  </a:t>
            </a:r>
          </a:p>
          <a:p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1361398" y="3875808"/>
            <a:ext cx="44681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7518400" y="72736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7024254" y="1492776"/>
            <a:ext cx="722745" cy="91440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6712526" y="727363"/>
            <a:ext cx="691573" cy="76541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30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35" y="915337"/>
            <a:ext cx="7232073" cy="5020327"/>
          </a:xfrm>
        </p:spPr>
      </p:pic>
    </p:spTree>
    <p:extLst>
      <p:ext uri="{BB962C8B-B14F-4D97-AF65-F5344CB8AC3E}">
        <p14:creationId xmlns:p14="http://schemas.microsoft.com/office/powerpoint/2010/main" val="2830285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85" y="564596"/>
            <a:ext cx="3899806" cy="2392554"/>
          </a:xfrm>
        </p:spPr>
      </p:pic>
      <p:sp>
        <p:nvSpPr>
          <p:cNvPr id="5" name="AutoShape 2" descr="A mostrar IMG_20161103_14590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091" y="564597"/>
            <a:ext cx="4116090" cy="23925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85" y="3106882"/>
            <a:ext cx="3899805" cy="30445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091" y="3106882"/>
            <a:ext cx="3958936" cy="304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11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Constraints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Miles of distance ( 9553 km – 5936 miles)…</a:t>
            </a:r>
          </a:p>
          <a:p>
            <a:r>
              <a:rPr lang="en-US" dirty="0" smtClean="0"/>
              <a:t>Communications (conference calls)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286" y="842601"/>
            <a:ext cx="4330700" cy="2159000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6" name="Straight Arrow Connector 5"/>
          <p:cNvCxnSpPr/>
          <p:nvPr/>
        </p:nvCxnSpPr>
        <p:spPr>
          <a:xfrm>
            <a:off x="4576233" y="1922101"/>
            <a:ext cx="1" cy="3147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883727" y="2745441"/>
            <a:ext cx="197427" cy="1766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04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Twin hospital project</a:t>
            </a:r>
          </a:p>
          <a:p>
            <a:r>
              <a:rPr lang="en-US" dirty="0" smtClean="0"/>
              <a:t>Extend this project to other Directorates ( Finance; Human Resources)</a:t>
            </a:r>
          </a:p>
          <a:p>
            <a:r>
              <a:rPr lang="en-GB" dirty="0" smtClean="0"/>
              <a:t>Framework </a:t>
            </a:r>
            <a:r>
              <a:rPr lang="en-GB" dirty="0"/>
              <a:t>for Improving </a:t>
            </a:r>
            <a:r>
              <a:rPr lang="en-GB" dirty="0" smtClean="0"/>
              <a:t>Quality for Mozambique </a:t>
            </a:r>
            <a:endParaRPr lang="en-GB" dirty="0"/>
          </a:p>
          <a:p>
            <a:r>
              <a:rPr lang="en-GB" dirty="0" smtClean="0"/>
              <a:t>Keep the Coaching Conversations</a:t>
            </a:r>
          </a:p>
          <a:p>
            <a:r>
              <a:rPr lang="en-GB" dirty="0" smtClean="0"/>
              <a:t>Video conference ( Skype)</a:t>
            </a:r>
            <a:endParaRPr lang="en-GB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14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 one </a:t>
            </a:r>
            <a:r>
              <a:rPr lang="en-US" dirty="0" smtClean="0"/>
              <a:t>swallow</a:t>
            </a:r>
            <a:r>
              <a:rPr lang="en-US" dirty="0"/>
              <a:t> </a:t>
            </a:r>
            <a:r>
              <a:rPr lang="en-US" dirty="0" smtClean="0"/>
              <a:t>does not </a:t>
            </a:r>
            <a:r>
              <a:rPr lang="en-US" dirty="0"/>
              <a:t>make a summer, and </a:t>
            </a:r>
            <a:r>
              <a:rPr lang="en-US" dirty="0" smtClean="0"/>
              <a:t>this means it will </a:t>
            </a:r>
            <a:r>
              <a:rPr lang="en-US" dirty="0"/>
              <a:t>be very difficult for you to move through parts of the scenario </a:t>
            </a:r>
            <a:r>
              <a:rPr lang="en-US" dirty="0" smtClean="0"/>
              <a:t>alone </a:t>
            </a:r>
          </a:p>
          <a:p>
            <a:r>
              <a:rPr lang="en-US" dirty="0" smtClean="0"/>
              <a:t>Together we go further  ……..</a:t>
            </a:r>
            <a:endParaRPr lang="en-US" dirty="0"/>
          </a:p>
        </p:txBody>
      </p:sp>
      <p:pic>
        <p:nvPicPr>
          <p:cNvPr id="4" name="Picture 2" descr="http://media2.picsearch.com/is?rXjs-pU4MD0xyOI1WMIjOM5Hh1yA7GRFVamJ16jzQfw&amp;height=1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575" y="4634345"/>
            <a:ext cx="1683232" cy="140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se[v]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54993" y="4766974"/>
            <a:ext cx="2177415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7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sz="6600" b="1" dirty="0" smtClean="0"/>
          </a:p>
          <a:p>
            <a:endParaRPr lang="en-US" sz="6600" b="1" dirty="0"/>
          </a:p>
          <a:p>
            <a:endParaRPr lang="en-US" sz="6600" b="1" dirty="0" smtClean="0"/>
          </a:p>
          <a:p>
            <a:r>
              <a:rPr lang="en-US" sz="6600" b="1" dirty="0" smtClean="0"/>
              <a:t>Our best velour is the life</a:t>
            </a:r>
            <a:endParaRPr lang="en-US" sz="6600" b="1" dirty="0"/>
          </a:p>
          <a:p>
            <a:r>
              <a:rPr lang="en-US" sz="6600" b="1" dirty="0" smtClean="0"/>
              <a:t>THANK YOU</a:t>
            </a:r>
            <a:endParaRPr lang="en-US" sz="6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683" y="915337"/>
            <a:ext cx="4405746" cy="358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5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299</TotalTime>
  <Words>318</Words>
  <Application>Microsoft Office PowerPoint</Application>
  <PresentationFormat>On-screen Show (4:3)</PresentationFormat>
  <Paragraphs>93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Garamond</vt:lpstr>
      <vt:lpstr>Times New Roman</vt:lpstr>
      <vt:lpstr>Organic</vt:lpstr>
      <vt:lpstr>Ministry of Health Moz &amp; HSE Ireland Partnership</vt:lpstr>
      <vt:lpstr>Summary</vt:lpstr>
      <vt:lpstr>Introduction</vt:lpstr>
      <vt:lpstr>Introduction</vt:lpstr>
      <vt:lpstr>PowerPoint Presentation</vt:lpstr>
      <vt:lpstr>Quality/Humanization Program </vt:lpstr>
      <vt:lpstr> Overview of the partnership</vt:lpstr>
      <vt:lpstr> The model of partnership   </vt:lpstr>
      <vt:lpstr>Achievements</vt:lpstr>
      <vt:lpstr>PowerPoint Presentation</vt:lpstr>
      <vt:lpstr>PowerPoint Presentation</vt:lpstr>
      <vt:lpstr>Constraints </vt:lpstr>
      <vt:lpstr>Future Plans </vt:lpstr>
      <vt:lpstr>Partnership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MISAU &amp; HSE patner ship</dc:title>
  <dc:creator>user</dc:creator>
  <cp:lastModifiedBy>RCPIMeeting</cp:lastModifiedBy>
  <cp:revision>35</cp:revision>
  <dcterms:created xsi:type="dcterms:W3CDTF">2016-11-07T04:48:06Z</dcterms:created>
  <dcterms:modified xsi:type="dcterms:W3CDTF">2016-11-08T09:50:15Z</dcterms:modified>
</cp:coreProperties>
</file>