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960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490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3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389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44406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554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446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017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148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996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0344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8095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24746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507308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5058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8034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1250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332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1041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18390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3183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104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E1A7A-4415-4A3D-9E1D-3A965210480B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8F6DD-D70B-4F3A-AD12-96C66793A81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353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CC8ED01-BAE1-4C70-9244-75FE83B7F037}" type="datetimeFigureOut">
              <a:rPr lang="en-IE" smtClean="0"/>
              <a:pPr/>
              <a:t>08/11/2016</a:t>
            </a:fld>
            <a:endParaRPr lang="en-I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0BD732D-CBC4-4D39-9170-A6F913B4CFA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958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42465"/>
          </a:xfrm>
        </p:spPr>
        <p:txBody>
          <a:bodyPr/>
          <a:lstStyle/>
          <a:p>
            <a:r>
              <a:rPr lang="en-IE" b="1" dirty="0"/>
              <a:t>TWIN 2 H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2886" y="3870251"/>
            <a:ext cx="4267201" cy="2751266"/>
          </a:xfrm>
        </p:spPr>
        <p:txBody>
          <a:bodyPr/>
          <a:lstStyle/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3615559" cy="35472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29294" y="0"/>
            <a:ext cx="3762703" cy="3547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887" y="3121572"/>
            <a:ext cx="4267200" cy="349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1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341" y="1231674"/>
            <a:ext cx="3383263" cy="261265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Completing assessments  </a:t>
            </a:r>
          </a:p>
        </p:txBody>
      </p:sp>
      <p:pic>
        <p:nvPicPr>
          <p:cNvPr id="7" name="Picture 2" descr="C:\Users\finn\Downloads\IMG_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6755" y="1558167"/>
            <a:ext cx="3475645" cy="212457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52525" y="3798896"/>
            <a:ext cx="3785819" cy="2603915"/>
          </a:xfrm>
          <a:prstGeom prst="rect">
            <a:avLst/>
          </a:prstGeom>
        </p:spPr>
      </p:pic>
      <p:pic>
        <p:nvPicPr>
          <p:cNvPr id="10" name="Picture 2" descr="C:\Users\finn\Downloads\IMG_0026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762" y="4019106"/>
            <a:ext cx="3586422" cy="2383705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04212" y="3970785"/>
            <a:ext cx="3252934" cy="24803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08834" y="1350554"/>
            <a:ext cx="3443691" cy="230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2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00062"/>
            <a:ext cx="10515600" cy="1325563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IE" dirty="0"/>
              <a:t>                              Controls</a:t>
            </a:r>
            <a:br>
              <a:rPr lang="en-IE" dirty="0"/>
            </a:br>
            <a:r>
              <a:rPr lang="en-IE" dirty="0"/>
              <a:t>what we can                          what we cant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IE" dirty="0"/>
              <a:t>Impact </a:t>
            </a:r>
          </a:p>
          <a:p>
            <a:r>
              <a:rPr lang="en-IE" dirty="0"/>
              <a:t>Sharing knowledge and listening</a:t>
            </a:r>
          </a:p>
          <a:p>
            <a:r>
              <a:rPr lang="en-IE" dirty="0"/>
              <a:t>Providing resources</a:t>
            </a:r>
          </a:p>
          <a:p>
            <a:r>
              <a:rPr lang="en-IE" dirty="0"/>
              <a:t>History of meaningful change with established connections</a:t>
            </a:r>
          </a:p>
          <a:p>
            <a:r>
              <a:rPr lang="en-IE" dirty="0"/>
              <a:t>Good National coordinated response</a:t>
            </a:r>
          </a:p>
          <a:p>
            <a:r>
              <a:rPr lang="en-IE" dirty="0"/>
              <a:t>What we want to provide</a:t>
            </a:r>
          </a:p>
          <a:p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rgbClr val="00B0F0"/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en-IE" dirty="0"/>
              <a:t>Short visits  - 1 coordinator</a:t>
            </a:r>
          </a:p>
          <a:p>
            <a:r>
              <a:rPr lang="en-IE" dirty="0"/>
              <a:t>Lots of other partners with defined timeframe</a:t>
            </a:r>
          </a:p>
          <a:p>
            <a:r>
              <a:rPr lang="en-IE" dirty="0"/>
              <a:t>Small budget, 4 sites</a:t>
            </a:r>
          </a:p>
          <a:p>
            <a:r>
              <a:rPr lang="en-IE"/>
              <a:t>Can what we </a:t>
            </a:r>
            <a:r>
              <a:rPr lang="en-IE" dirty="0"/>
              <a:t>implement be sustained</a:t>
            </a:r>
          </a:p>
          <a:p>
            <a:r>
              <a:rPr lang="en-IE" dirty="0"/>
              <a:t>Slow response time</a:t>
            </a:r>
          </a:p>
          <a:p>
            <a:r>
              <a:rPr lang="en-IE" dirty="0"/>
              <a:t>What they want us to provide</a:t>
            </a:r>
          </a:p>
          <a:p>
            <a:endParaRPr lang="en-IE" dirty="0"/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9181321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62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Lucida Sans Unicode</vt:lpstr>
      <vt:lpstr>Verdana</vt:lpstr>
      <vt:lpstr>Wingdings 2</vt:lpstr>
      <vt:lpstr>Wingdings 3</vt:lpstr>
      <vt:lpstr>Office Theme</vt:lpstr>
      <vt:lpstr>Concourse</vt:lpstr>
      <vt:lpstr>TWIN 2 H </vt:lpstr>
      <vt:lpstr>Completing assessments  </vt:lpstr>
      <vt:lpstr>                              Controls what we can                          what we cant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TWIN 2 H</dc:title>
  <dc:creator>Mgt Laptop</dc:creator>
  <cp:lastModifiedBy>RCPIMeeting</cp:lastModifiedBy>
  <cp:revision>9</cp:revision>
  <dcterms:created xsi:type="dcterms:W3CDTF">2016-11-07T19:51:50Z</dcterms:created>
  <dcterms:modified xsi:type="dcterms:W3CDTF">2016-11-08T09:29:20Z</dcterms:modified>
</cp:coreProperties>
</file>