
<file path=[Content_Types].xml><?xml version="1.0" encoding="utf-8"?>
<Types xmlns="http://schemas.openxmlformats.org/package/2006/content-types">
  <Default Extension="xml" ContentType="application/xml"/>
  <Default Extension="jpeg" ContentType="image/jpeg"/>
  <Default Extension="png" ContentType="image/png"/>
  <Default Extension="wdp" ContentType="image/vnd.ms-photo"/>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2"/>
  </p:notesMasterIdLst>
  <p:handoutMasterIdLst>
    <p:handoutMasterId r:id="rId23"/>
  </p:handoutMasterIdLst>
  <p:sldIdLst>
    <p:sldId id="256" r:id="rId2"/>
    <p:sldId id="388" r:id="rId3"/>
    <p:sldId id="396" r:id="rId4"/>
    <p:sldId id="390" r:id="rId5"/>
    <p:sldId id="387" r:id="rId6"/>
    <p:sldId id="371" r:id="rId7"/>
    <p:sldId id="372" r:id="rId8"/>
    <p:sldId id="313" r:id="rId9"/>
    <p:sldId id="328" r:id="rId10"/>
    <p:sldId id="314" r:id="rId11"/>
    <p:sldId id="389" r:id="rId12"/>
    <p:sldId id="397" r:id="rId13"/>
    <p:sldId id="392" r:id="rId14"/>
    <p:sldId id="394" r:id="rId15"/>
    <p:sldId id="398" r:id="rId16"/>
    <p:sldId id="347" r:id="rId17"/>
    <p:sldId id="346" r:id="rId18"/>
    <p:sldId id="395" r:id="rId19"/>
    <p:sldId id="370" r:id="rId20"/>
    <p:sldId id="38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66" autoAdjust="0"/>
    <p:restoredTop sz="79961" autoAdjust="0"/>
  </p:normalViewPr>
  <p:slideViewPr>
    <p:cSldViewPr>
      <p:cViewPr varScale="1">
        <p:scale>
          <a:sx n="69" d="100"/>
          <a:sy n="69" d="100"/>
        </p:scale>
        <p:origin x="880" y="184"/>
      </p:cViewPr>
      <p:guideLst>
        <p:guide orient="horz" pos="2160"/>
        <p:guide pos="2880"/>
      </p:guideLst>
    </p:cSldViewPr>
  </p:slideViewPr>
  <p:outlineViewPr>
    <p:cViewPr>
      <p:scale>
        <a:sx n="33" d="100"/>
        <a:sy n="33" d="100"/>
      </p:scale>
      <p:origin x="0" y="5608"/>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handoutMaster" Target="handoutMasters/handout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85F1B3-92B0-44BA-A761-DE42EFF4350E}" type="doc">
      <dgm:prSet loTypeId="urn:microsoft.com/office/officeart/2008/layout/AlternatingHexagons" loCatId="list" qsTypeId="urn:microsoft.com/office/officeart/2005/8/quickstyle/3d1" qsCatId="3D" csTypeId="urn:microsoft.com/office/officeart/2005/8/colors/accent1_4" csCatId="accent1" phldr="1"/>
      <dgm:spPr/>
      <dgm:t>
        <a:bodyPr/>
        <a:lstStyle/>
        <a:p>
          <a:endParaRPr lang="en-US"/>
        </a:p>
      </dgm:t>
    </dgm:pt>
    <dgm:pt modelId="{784BEECB-AA1D-4F5F-947E-0223A606EADB}">
      <dgm:prSet phldrT="[Text]"/>
      <dgm:spPr/>
      <dgm:t>
        <a:bodyPr/>
        <a:lstStyle/>
        <a:p>
          <a:r>
            <a:rPr lang="en-US" dirty="0"/>
            <a:t>Do partnerships work?</a:t>
          </a:r>
        </a:p>
      </dgm:t>
    </dgm:pt>
    <dgm:pt modelId="{07B16346-EF34-4CB8-8031-6C44B933A740}" type="parTrans" cxnId="{B040CFEF-18C6-46AE-ADB5-E91C6DB4441E}">
      <dgm:prSet/>
      <dgm:spPr/>
      <dgm:t>
        <a:bodyPr/>
        <a:lstStyle/>
        <a:p>
          <a:endParaRPr lang="en-US"/>
        </a:p>
      </dgm:t>
    </dgm:pt>
    <dgm:pt modelId="{5EC3DC50-0CF0-4623-B309-1892534A1C1E}" type="sibTrans" cxnId="{B040CFEF-18C6-46AE-ADB5-E91C6DB4441E}">
      <dgm:prSet/>
      <dgm:spPr/>
      <dgm:t>
        <a:bodyPr/>
        <a:lstStyle/>
        <a:p>
          <a:endParaRPr lang="en-US"/>
        </a:p>
      </dgm:t>
    </dgm:pt>
    <dgm:pt modelId="{21423F46-023B-4B3F-B20B-4D6FDC101105}">
      <dgm:prSet phldrT="[Text]"/>
      <dgm:spPr/>
      <dgm:t>
        <a:bodyPr/>
        <a:lstStyle/>
        <a:p>
          <a:r>
            <a:rPr lang="en-US" dirty="0"/>
            <a:t>Do they add value to other forms of TA?</a:t>
          </a:r>
        </a:p>
      </dgm:t>
    </dgm:pt>
    <dgm:pt modelId="{ED8437B0-74B1-4C63-8AFF-D99C4B974C3A}" type="parTrans" cxnId="{44AD169D-2321-4F60-B831-165006FA8927}">
      <dgm:prSet/>
      <dgm:spPr/>
      <dgm:t>
        <a:bodyPr/>
        <a:lstStyle/>
        <a:p>
          <a:endParaRPr lang="en-US"/>
        </a:p>
      </dgm:t>
    </dgm:pt>
    <dgm:pt modelId="{AC17A625-BE4B-4855-9C47-31196A7D84B2}" type="sibTrans" cxnId="{44AD169D-2321-4F60-B831-165006FA8927}">
      <dgm:prSet/>
      <dgm:spPr/>
      <dgm:t>
        <a:bodyPr/>
        <a:lstStyle/>
        <a:p>
          <a:endParaRPr lang="en-US"/>
        </a:p>
      </dgm:t>
    </dgm:pt>
    <dgm:pt modelId="{B52A01FC-360A-4B56-8619-2B589811395B}">
      <dgm:prSet phldrT="[Text]"/>
      <dgm:spPr/>
      <dgm:t>
        <a:bodyPr/>
        <a:lstStyle/>
        <a:p>
          <a:r>
            <a:rPr lang="en-US" dirty="0"/>
            <a:t>Do benefits last?</a:t>
          </a:r>
        </a:p>
      </dgm:t>
    </dgm:pt>
    <dgm:pt modelId="{4FF1E61A-A3BA-4159-BF99-1F76D38BFC3C}" type="parTrans" cxnId="{ACD879B5-7951-47A2-A6B3-345C500FDEB0}">
      <dgm:prSet/>
      <dgm:spPr/>
      <dgm:t>
        <a:bodyPr/>
        <a:lstStyle/>
        <a:p>
          <a:endParaRPr lang="en-US"/>
        </a:p>
      </dgm:t>
    </dgm:pt>
    <dgm:pt modelId="{811A43C6-6463-4AF6-9C4D-7CE48F32DA85}" type="sibTrans" cxnId="{ACD879B5-7951-47A2-A6B3-345C500FDEB0}">
      <dgm:prSet/>
      <dgm:spPr/>
      <dgm:t>
        <a:bodyPr/>
        <a:lstStyle/>
        <a:p>
          <a:endParaRPr lang="en-US"/>
        </a:p>
      </dgm:t>
    </dgm:pt>
    <dgm:pt modelId="{98E32F95-6EC8-4815-B54C-1DB66223BAF5}">
      <dgm:prSet phldrT="[Text]"/>
      <dgm:spPr/>
      <dgm:t>
        <a:bodyPr/>
        <a:lstStyle/>
        <a:p>
          <a:r>
            <a:rPr lang="en-US" dirty="0"/>
            <a:t>Funding?</a:t>
          </a:r>
        </a:p>
      </dgm:t>
    </dgm:pt>
    <dgm:pt modelId="{16D0C222-AFE8-4D80-86BA-D9E31B9252DE}" type="parTrans" cxnId="{19A436C4-871C-4FC1-8530-DE35564FF746}">
      <dgm:prSet/>
      <dgm:spPr/>
      <dgm:t>
        <a:bodyPr/>
        <a:lstStyle/>
        <a:p>
          <a:endParaRPr lang="en-US"/>
        </a:p>
      </dgm:t>
    </dgm:pt>
    <dgm:pt modelId="{4B4EBBB4-DF50-44D3-A14A-35A02B19A725}" type="sibTrans" cxnId="{19A436C4-871C-4FC1-8530-DE35564FF746}">
      <dgm:prSet/>
      <dgm:spPr/>
      <dgm:t>
        <a:bodyPr/>
        <a:lstStyle/>
        <a:p>
          <a:endParaRPr lang="en-US"/>
        </a:p>
      </dgm:t>
    </dgm:pt>
    <dgm:pt modelId="{086DCC75-744D-40FD-8D15-395026C30503}">
      <dgm:prSet phldrT="[Text]"/>
      <dgm:spPr/>
      <dgm:t>
        <a:bodyPr/>
        <a:lstStyle/>
        <a:p>
          <a:r>
            <a:rPr lang="en-US" dirty="0"/>
            <a:t>Funding?</a:t>
          </a:r>
        </a:p>
      </dgm:t>
    </dgm:pt>
    <dgm:pt modelId="{E5E04074-1FCB-4EAF-B0F4-5A8AD226DDF1}" type="parTrans" cxnId="{0606F14D-4425-4939-8760-A84FE56F9D79}">
      <dgm:prSet/>
      <dgm:spPr/>
      <dgm:t>
        <a:bodyPr/>
        <a:lstStyle/>
        <a:p>
          <a:endParaRPr lang="en-US"/>
        </a:p>
      </dgm:t>
    </dgm:pt>
    <dgm:pt modelId="{557BB59B-6BCA-4325-8190-CC6407492D0C}" type="sibTrans" cxnId="{0606F14D-4425-4939-8760-A84FE56F9D79}">
      <dgm:prSet/>
      <dgm:spPr/>
      <dgm:t>
        <a:bodyPr/>
        <a:lstStyle/>
        <a:p>
          <a:endParaRPr lang="en-US"/>
        </a:p>
      </dgm:t>
    </dgm:pt>
    <dgm:pt modelId="{D82E8E86-B0FC-422C-9365-DD3D9FCE55F1}">
      <dgm:prSet phldrT="[Text]"/>
      <dgm:spPr/>
      <dgm:t>
        <a:bodyPr/>
        <a:lstStyle/>
        <a:p>
          <a:r>
            <a:rPr lang="en-US" dirty="0"/>
            <a:t>Funding?</a:t>
          </a:r>
        </a:p>
      </dgm:t>
    </dgm:pt>
    <dgm:pt modelId="{268CBC33-980E-4BDB-AC61-CD564E13EEC1}" type="parTrans" cxnId="{EE7433F0-D63F-47E6-B7A1-CB99364736BF}">
      <dgm:prSet/>
      <dgm:spPr/>
      <dgm:t>
        <a:bodyPr/>
        <a:lstStyle/>
        <a:p>
          <a:endParaRPr lang="en-US"/>
        </a:p>
      </dgm:t>
    </dgm:pt>
    <dgm:pt modelId="{DB934697-E740-44FB-B934-DC8B1CABBC52}" type="sibTrans" cxnId="{EE7433F0-D63F-47E6-B7A1-CB99364736BF}">
      <dgm:prSet/>
      <dgm:spPr/>
      <dgm:t>
        <a:bodyPr/>
        <a:lstStyle/>
        <a:p>
          <a:endParaRPr lang="en-US"/>
        </a:p>
      </dgm:t>
    </dgm:pt>
    <dgm:pt modelId="{4757322D-1711-4117-897D-99B852D86886}" type="pres">
      <dgm:prSet presAssocID="{3C85F1B3-92B0-44BA-A761-DE42EFF4350E}" presName="Name0" presStyleCnt="0">
        <dgm:presLayoutVars>
          <dgm:chMax/>
          <dgm:chPref/>
          <dgm:dir/>
          <dgm:animLvl val="lvl"/>
        </dgm:presLayoutVars>
      </dgm:prSet>
      <dgm:spPr/>
      <dgm:t>
        <a:bodyPr/>
        <a:lstStyle/>
        <a:p>
          <a:endParaRPr lang="en-US"/>
        </a:p>
      </dgm:t>
    </dgm:pt>
    <dgm:pt modelId="{E8863483-92B7-4C98-B226-8908C97BCD89}" type="pres">
      <dgm:prSet presAssocID="{784BEECB-AA1D-4F5F-947E-0223A606EADB}" presName="composite" presStyleCnt="0"/>
      <dgm:spPr/>
    </dgm:pt>
    <dgm:pt modelId="{EEE137A8-9C5A-4454-A2CC-A30200017049}" type="pres">
      <dgm:prSet presAssocID="{784BEECB-AA1D-4F5F-947E-0223A606EADB}" presName="Parent1" presStyleLbl="node1" presStyleIdx="0" presStyleCnt="6">
        <dgm:presLayoutVars>
          <dgm:chMax val="1"/>
          <dgm:chPref val="1"/>
          <dgm:bulletEnabled val="1"/>
        </dgm:presLayoutVars>
      </dgm:prSet>
      <dgm:spPr/>
      <dgm:t>
        <a:bodyPr/>
        <a:lstStyle/>
        <a:p>
          <a:endParaRPr lang="en-US"/>
        </a:p>
      </dgm:t>
    </dgm:pt>
    <dgm:pt modelId="{B86B1DE5-64A1-4F0D-99B9-5497A38AA350}" type="pres">
      <dgm:prSet presAssocID="{784BEECB-AA1D-4F5F-947E-0223A606EADB}" presName="Childtext1" presStyleLbl="revTx" presStyleIdx="0" presStyleCnt="3">
        <dgm:presLayoutVars>
          <dgm:chMax val="0"/>
          <dgm:chPref val="0"/>
          <dgm:bulletEnabled val="1"/>
        </dgm:presLayoutVars>
      </dgm:prSet>
      <dgm:spPr/>
      <dgm:t>
        <a:bodyPr/>
        <a:lstStyle/>
        <a:p>
          <a:endParaRPr lang="en-US"/>
        </a:p>
      </dgm:t>
    </dgm:pt>
    <dgm:pt modelId="{7C3F2F2C-67DF-4A29-A8B6-05BFFAD1C2D8}" type="pres">
      <dgm:prSet presAssocID="{784BEECB-AA1D-4F5F-947E-0223A606EADB}" presName="BalanceSpacing" presStyleCnt="0"/>
      <dgm:spPr/>
    </dgm:pt>
    <dgm:pt modelId="{2AE97D57-4778-455F-BF0E-85D12480B9C9}" type="pres">
      <dgm:prSet presAssocID="{784BEECB-AA1D-4F5F-947E-0223A606EADB}" presName="BalanceSpacing1" presStyleCnt="0"/>
      <dgm:spPr/>
    </dgm:pt>
    <dgm:pt modelId="{944DCF41-68CB-46CE-A22E-C0438FF06759}" type="pres">
      <dgm:prSet presAssocID="{5EC3DC50-0CF0-4623-B309-1892534A1C1E}" presName="Accent1Text" presStyleLbl="node1" presStyleIdx="1" presStyleCnt="6"/>
      <dgm:spPr/>
      <dgm:t>
        <a:bodyPr/>
        <a:lstStyle/>
        <a:p>
          <a:endParaRPr lang="en-US"/>
        </a:p>
      </dgm:t>
    </dgm:pt>
    <dgm:pt modelId="{96F1A1C9-792F-433B-AE5C-B1C56799418B}" type="pres">
      <dgm:prSet presAssocID="{5EC3DC50-0CF0-4623-B309-1892534A1C1E}" presName="spaceBetweenRectangles" presStyleCnt="0"/>
      <dgm:spPr/>
    </dgm:pt>
    <dgm:pt modelId="{02A1E403-ED32-41BB-93B8-EA3CA1335160}" type="pres">
      <dgm:prSet presAssocID="{21423F46-023B-4B3F-B20B-4D6FDC101105}" presName="composite" presStyleCnt="0"/>
      <dgm:spPr/>
    </dgm:pt>
    <dgm:pt modelId="{4F50861A-F007-41D2-92D4-1AA73006B9D4}" type="pres">
      <dgm:prSet presAssocID="{21423F46-023B-4B3F-B20B-4D6FDC101105}" presName="Parent1" presStyleLbl="node1" presStyleIdx="2" presStyleCnt="6">
        <dgm:presLayoutVars>
          <dgm:chMax val="1"/>
          <dgm:chPref val="1"/>
          <dgm:bulletEnabled val="1"/>
        </dgm:presLayoutVars>
      </dgm:prSet>
      <dgm:spPr/>
      <dgm:t>
        <a:bodyPr/>
        <a:lstStyle/>
        <a:p>
          <a:endParaRPr lang="en-US"/>
        </a:p>
      </dgm:t>
    </dgm:pt>
    <dgm:pt modelId="{B3BD4EC9-DEB5-4CBF-97AE-E71B0F4E7EE9}" type="pres">
      <dgm:prSet presAssocID="{21423F46-023B-4B3F-B20B-4D6FDC101105}" presName="Childtext1" presStyleLbl="revTx" presStyleIdx="1" presStyleCnt="3">
        <dgm:presLayoutVars>
          <dgm:chMax val="0"/>
          <dgm:chPref val="0"/>
          <dgm:bulletEnabled val="1"/>
        </dgm:presLayoutVars>
      </dgm:prSet>
      <dgm:spPr/>
      <dgm:t>
        <a:bodyPr/>
        <a:lstStyle/>
        <a:p>
          <a:endParaRPr lang="en-US"/>
        </a:p>
      </dgm:t>
    </dgm:pt>
    <dgm:pt modelId="{A671DE11-1D2C-4D08-8494-B389625924FD}" type="pres">
      <dgm:prSet presAssocID="{21423F46-023B-4B3F-B20B-4D6FDC101105}" presName="BalanceSpacing" presStyleCnt="0"/>
      <dgm:spPr/>
    </dgm:pt>
    <dgm:pt modelId="{194CBDD1-B939-4491-B47F-DD8D27B04D9D}" type="pres">
      <dgm:prSet presAssocID="{21423F46-023B-4B3F-B20B-4D6FDC101105}" presName="BalanceSpacing1" presStyleCnt="0"/>
      <dgm:spPr/>
    </dgm:pt>
    <dgm:pt modelId="{7CFE1E5B-C815-4CEA-BC88-BB77059A3290}" type="pres">
      <dgm:prSet presAssocID="{AC17A625-BE4B-4855-9C47-31196A7D84B2}" presName="Accent1Text" presStyleLbl="node1" presStyleIdx="3" presStyleCnt="6"/>
      <dgm:spPr/>
      <dgm:t>
        <a:bodyPr/>
        <a:lstStyle/>
        <a:p>
          <a:endParaRPr lang="en-US"/>
        </a:p>
      </dgm:t>
    </dgm:pt>
    <dgm:pt modelId="{DCD35C44-A726-44BD-B3A7-1E2DC0241076}" type="pres">
      <dgm:prSet presAssocID="{AC17A625-BE4B-4855-9C47-31196A7D84B2}" presName="spaceBetweenRectangles" presStyleCnt="0"/>
      <dgm:spPr/>
    </dgm:pt>
    <dgm:pt modelId="{7C99526F-BF9B-4EE7-9CA9-D235E1CAF43F}" type="pres">
      <dgm:prSet presAssocID="{B52A01FC-360A-4B56-8619-2B589811395B}" presName="composite" presStyleCnt="0"/>
      <dgm:spPr/>
    </dgm:pt>
    <dgm:pt modelId="{28111C0C-3C92-4BEB-8323-AF311FF71E07}" type="pres">
      <dgm:prSet presAssocID="{B52A01FC-360A-4B56-8619-2B589811395B}" presName="Parent1" presStyleLbl="node1" presStyleIdx="4" presStyleCnt="6">
        <dgm:presLayoutVars>
          <dgm:chMax val="1"/>
          <dgm:chPref val="1"/>
          <dgm:bulletEnabled val="1"/>
        </dgm:presLayoutVars>
      </dgm:prSet>
      <dgm:spPr/>
      <dgm:t>
        <a:bodyPr/>
        <a:lstStyle/>
        <a:p>
          <a:endParaRPr lang="en-US"/>
        </a:p>
      </dgm:t>
    </dgm:pt>
    <dgm:pt modelId="{A0383605-BD65-4977-A7B3-665830476B55}" type="pres">
      <dgm:prSet presAssocID="{B52A01FC-360A-4B56-8619-2B589811395B}" presName="Childtext1" presStyleLbl="revTx" presStyleIdx="2" presStyleCnt="3">
        <dgm:presLayoutVars>
          <dgm:chMax val="0"/>
          <dgm:chPref val="0"/>
          <dgm:bulletEnabled val="1"/>
        </dgm:presLayoutVars>
      </dgm:prSet>
      <dgm:spPr/>
      <dgm:t>
        <a:bodyPr/>
        <a:lstStyle/>
        <a:p>
          <a:endParaRPr lang="en-US"/>
        </a:p>
      </dgm:t>
    </dgm:pt>
    <dgm:pt modelId="{1C7D6B5F-F8BA-41C9-8794-020AFE2B3B9F}" type="pres">
      <dgm:prSet presAssocID="{B52A01FC-360A-4B56-8619-2B589811395B}" presName="BalanceSpacing" presStyleCnt="0"/>
      <dgm:spPr/>
    </dgm:pt>
    <dgm:pt modelId="{DC9023CF-EA05-458B-A759-3895BA57ECD6}" type="pres">
      <dgm:prSet presAssocID="{B52A01FC-360A-4B56-8619-2B589811395B}" presName="BalanceSpacing1" presStyleCnt="0"/>
      <dgm:spPr/>
    </dgm:pt>
    <dgm:pt modelId="{69743D71-128F-43F9-8208-55841398A0A6}" type="pres">
      <dgm:prSet presAssocID="{811A43C6-6463-4AF6-9C4D-7CE48F32DA85}" presName="Accent1Text" presStyleLbl="node1" presStyleIdx="5" presStyleCnt="6"/>
      <dgm:spPr/>
      <dgm:t>
        <a:bodyPr/>
        <a:lstStyle/>
        <a:p>
          <a:endParaRPr lang="en-US"/>
        </a:p>
      </dgm:t>
    </dgm:pt>
  </dgm:ptLst>
  <dgm:cxnLst>
    <dgm:cxn modelId="{ACD879B5-7951-47A2-A6B3-345C500FDEB0}" srcId="{3C85F1B3-92B0-44BA-A761-DE42EFF4350E}" destId="{B52A01FC-360A-4B56-8619-2B589811395B}" srcOrd="2" destOrd="0" parTransId="{4FF1E61A-A3BA-4159-BF99-1F76D38BFC3C}" sibTransId="{811A43C6-6463-4AF6-9C4D-7CE48F32DA85}"/>
    <dgm:cxn modelId="{0606F14D-4425-4939-8760-A84FE56F9D79}" srcId="{21423F46-023B-4B3F-B20B-4D6FDC101105}" destId="{086DCC75-744D-40FD-8D15-395026C30503}" srcOrd="0" destOrd="0" parTransId="{E5E04074-1FCB-4EAF-B0F4-5A8AD226DDF1}" sibTransId="{557BB59B-6BCA-4325-8190-CC6407492D0C}"/>
    <dgm:cxn modelId="{DB957910-A372-4419-994C-E5F313885D4A}" type="presOf" srcId="{5EC3DC50-0CF0-4623-B309-1892534A1C1E}" destId="{944DCF41-68CB-46CE-A22E-C0438FF06759}" srcOrd="0" destOrd="0" presId="urn:microsoft.com/office/officeart/2008/layout/AlternatingHexagons"/>
    <dgm:cxn modelId="{8C07A751-C087-4492-9AA7-598C4AE56759}" type="presOf" srcId="{3C85F1B3-92B0-44BA-A761-DE42EFF4350E}" destId="{4757322D-1711-4117-897D-99B852D86886}" srcOrd="0" destOrd="0" presId="urn:microsoft.com/office/officeart/2008/layout/AlternatingHexagons"/>
    <dgm:cxn modelId="{19A436C4-871C-4FC1-8530-DE35564FF746}" srcId="{B52A01FC-360A-4B56-8619-2B589811395B}" destId="{98E32F95-6EC8-4815-B54C-1DB66223BAF5}" srcOrd="0" destOrd="0" parTransId="{16D0C222-AFE8-4D80-86BA-D9E31B9252DE}" sibTransId="{4B4EBBB4-DF50-44D3-A14A-35A02B19A725}"/>
    <dgm:cxn modelId="{44AD169D-2321-4F60-B831-165006FA8927}" srcId="{3C85F1B3-92B0-44BA-A761-DE42EFF4350E}" destId="{21423F46-023B-4B3F-B20B-4D6FDC101105}" srcOrd="1" destOrd="0" parTransId="{ED8437B0-74B1-4C63-8AFF-D99C4B974C3A}" sibTransId="{AC17A625-BE4B-4855-9C47-31196A7D84B2}"/>
    <dgm:cxn modelId="{C31FA570-B607-49A3-B224-D7516CAB9F6A}" type="presOf" srcId="{D82E8E86-B0FC-422C-9365-DD3D9FCE55F1}" destId="{B86B1DE5-64A1-4F0D-99B9-5497A38AA350}" srcOrd="0" destOrd="0" presId="urn:microsoft.com/office/officeart/2008/layout/AlternatingHexagons"/>
    <dgm:cxn modelId="{B040CFEF-18C6-46AE-ADB5-E91C6DB4441E}" srcId="{3C85F1B3-92B0-44BA-A761-DE42EFF4350E}" destId="{784BEECB-AA1D-4F5F-947E-0223A606EADB}" srcOrd="0" destOrd="0" parTransId="{07B16346-EF34-4CB8-8031-6C44B933A740}" sibTransId="{5EC3DC50-0CF0-4623-B309-1892534A1C1E}"/>
    <dgm:cxn modelId="{6CEB4BB8-23F0-4244-BBE7-66B452AB3485}" type="presOf" srcId="{784BEECB-AA1D-4F5F-947E-0223A606EADB}" destId="{EEE137A8-9C5A-4454-A2CC-A30200017049}" srcOrd="0" destOrd="0" presId="urn:microsoft.com/office/officeart/2008/layout/AlternatingHexagons"/>
    <dgm:cxn modelId="{26928555-C637-4189-B3C4-8D1B9C9BE304}" type="presOf" srcId="{21423F46-023B-4B3F-B20B-4D6FDC101105}" destId="{4F50861A-F007-41D2-92D4-1AA73006B9D4}" srcOrd="0" destOrd="0" presId="urn:microsoft.com/office/officeart/2008/layout/AlternatingHexagons"/>
    <dgm:cxn modelId="{C9CAD23B-DB78-4C1A-A5B6-3322E2BAEB0B}" type="presOf" srcId="{086DCC75-744D-40FD-8D15-395026C30503}" destId="{B3BD4EC9-DEB5-4CBF-97AE-E71B0F4E7EE9}" srcOrd="0" destOrd="0" presId="urn:microsoft.com/office/officeart/2008/layout/AlternatingHexagons"/>
    <dgm:cxn modelId="{D1F16DB5-9CB9-497F-B676-939A3140EE0E}" type="presOf" srcId="{98E32F95-6EC8-4815-B54C-1DB66223BAF5}" destId="{A0383605-BD65-4977-A7B3-665830476B55}" srcOrd="0" destOrd="0" presId="urn:microsoft.com/office/officeart/2008/layout/AlternatingHexagons"/>
    <dgm:cxn modelId="{819BAE1D-3BC9-4E83-90F9-DE825788A2A7}" type="presOf" srcId="{AC17A625-BE4B-4855-9C47-31196A7D84B2}" destId="{7CFE1E5B-C815-4CEA-BC88-BB77059A3290}" srcOrd="0" destOrd="0" presId="urn:microsoft.com/office/officeart/2008/layout/AlternatingHexagons"/>
    <dgm:cxn modelId="{EE7433F0-D63F-47E6-B7A1-CB99364736BF}" srcId="{784BEECB-AA1D-4F5F-947E-0223A606EADB}" destId="{D82E8E86-B0FC-422C-9365-DD3D9FCE55F1}" srcOrd="0" destOrd="0" parTransId="{268CBC33-980E-4BDB-AC61-CD564E13EEC1}" sibTransId="{DB934697-E740-44FB-B934-DC8B1CABBC52}"/>
    <dgm:cxn modelId="{7322F544-44FA-445D-A7C8-81CA11C12584}" type="presOf" srcId="{811A43C6-6463-4AF6-9C4D-7CE48F32DA85}" destId="{69743D71-128F-43F9-8208-55841398A0A6}" srcOrd="0" destOrd="0" presId="urn:microsoft.com/office/officeart/2008/layout/AlternatingHexagons"/>
    <dgm:cxn modelId="{BBD53B87-1365-4951-946D-D3583905F6A3}" type="presOf" srcId="{B52A01FC-360A-4B56-8619-2B589811395B}" destId="{28111C0C-3C92-4BEB-8323-AF311FF71E07}" srcOrd="0" destOrd="0" presId="urn:microsoft.com/office/officeart/2008/layout/AlternatingHexagons"/>
    <dgm:cxn modelId="{89A03F8B-BAA3-448F-A953-7D2A8A40873B}" type="presParOf" srcId="{4757322D-1711-4117-897D-99B852D86886}" destId="{E8863483-92B7-4C98-B226-8908C97BCD89}" srcOrd="0" destOrd="0" presId="urn:microsoft.com/office/officeart/2008/layout/AlternatingHexagons"/>
    <dgm:cxn modelId="{A2321C3E-43F3-488E-B78F-77E8915FF720}" type="presParOf" srcId="{E8863483-92B7-4C98-B226-8908C97BCD89}" destId="{EEE137A8-9C5A-4454-A2CC-A30200017049}" srcOrd="0" destOrd="0" presId="urn:microsoft.com/office/officeart/2008/layout/AlternatingHexagons"/>
    <dgm:cxn modelId="{259C906D-DD38-4B9F-9AF4-F42EA3D17971}" type="presParOf" srcId="{E8863483-92B7-4C98-B226-8908C97BCD89}" destId="{B86B1DE5-64A1-4F0D-99B9-5497A38AA350}" srcOrd="1" destOrd="0" presId="urn:microsoft.com/office/officeart/2008/layout/AlternatingHexagons"/>
    <dgm:cxn modelId="{0DC30C02-7ACF-4B04-8A0C-49DF09957F7F}" type="presParOf" srcId="{E8863483-92B7-4C98-B226-8908C97BCD89}" destId="{7C3F2F2C-67DF-4A29-A8B6-05BFFAD1C2D8}" srcOrd="2" destOrd="0" presId="urn:microsoft.com/office/officeart/2008/layout/AlternatingHexagons"/>
    <dgm:cxn modelId="{2913D31E-4F15-4FEA-8DB9-315FB0B0602B}" type="presParOf" srcId="{E8863483-92B7-4C98-B226-8908C97BCD89}" destId="{2AE97D57-4778-455F-BF0E-85D12480B9C9}" srcOrd="3" destOrd="0" presId="urn:microsoft.com/office/officeart/2008/layout/AlternatingHexagons"/>
    <dgm:cxn modelId="{2A6E6BFA-6519-4E68-99FA-EF0AC5FB0EAE}" type="presParOf" srcId="{E8863483-92B7-4C98-B226-8908C97BCD89}" destId="{944DCF41-68CB-46CE-A22E-C0438FF06759}" srcOrd="4" destOrd="0" presId="urn:microsoft.com/office/officeart/2008/layout/AlternatingHexagons"/>
    <dgm:cxn modelId="{D4AD114C-9FC8-46F4-91FC-8CED20E88C89}" type="presParOf" srcId="{4757322D-1711-4117-897D-99B852D86886}" destId="{96F1A1C9-792F-433B-AE5C-B1C56799418B}" srcOrd="1" destOrd="0" presId="urn:microsoft.com/office/officeart/2008/layout/AlternatingHexagons"/>
    <dgm:cxn modelId="{271F1FDA-20C5-4E14-B3E9-C438E5FEFEE0}" type="presParOf" srcId="{4757322D-1711-4117-897D-99B852D86886}" destId="{02A1E403-ED32-41BB-93B8-EA3CA1335160}" srcOrd="2" destOrd="0" presId="urn:microsoft.com/office/officeart/2008/layout/AlternatingHexagons"/>
    <dgm:cxn modelId="{0E38CD47-FC7B-4ECC-B219-E6BBD26E22F7}" type="presParOf" srcId="{02A1E403-ED32-41BB-93B8-EA3CA1335160}" destId="{4F50861A-F007-41D2-92D4-1AA73006B9D4}" srcOrd="0" destOrd="0" presId="urn:microsoft.com/office/officeart/2008/layout/AlternatingHexagons"/>
    <dgm:cxn modelId="{F773A0EB-1BA9-4535-94A0-D5981654F30A}" type="presParOf" srcId="{02A1E403-ED32-41BB-93B8-EA3CA1335160}" destId="{B3BD4EC9-DEB5-4CBF-97AE-E71B0F4E7EE9}" srcOrd="1" destOrd="0" presId="urn:microsoft.com/office/officeart/2008/layout/AlternatingHexagons"/>
    <dgm:cxn modelId="{0E6FCA67-2C40-4D54-82D4-7A7F5D1DC0B4}" type="presParOf" srcId="{02A1E403-ED32-41BB-93B8-EA3CA1335160}" destId="{A671DE11-1D2C-4D08-8494-B389625924FD}" srcOrd="2" destOrd="0" presId="urn:microsoft.com/office/officeart/2008/layout/AlternatingHexagons"/>
    <dgm:cxn modelId="{1A964971-157F-431D-AC1D-C4D1267D5230}" type="presParOf" srcId="{02A1E403-ED32-41BB-93B8-EA3CA1335160}" destId="{194CBDD1-B939-4491-B47F-DD8D27B04D9D}" srcOrd="3" destOrd="0" presId="urn:microsoft.com/office/officeart/2008/layout/AlternatingHexagons"/>
    <dgm:cxn modelId="{06546D5E-8E7C-4C5A-8D58-E7D0FFA1D964}" type="presParOf" srcId="{02A1E403-ED32-41BB-93B8-EA3CA1335160}" destId="{7CFE1E5B-C815-4CEA-BC88-BB77059A3290}" srcOrd="4" destOrd="0" presId="urn:microsoft.com/office/officeart/2008/layout/AlternatingHexagons"/>
    <dgm:cxn modelId="{550C9431-845A-4723-A3EC-7EEC73274B2E}" type="presParOf" srcId="{4757322D-1711-4117-897D-99B852D86886}" destId="{DCD35C44-A726-44BD-B3A7-1E2DC0241076}" srcOrd="3" destOrd="0" presId="urn:microsoft.com/office/officeart/2008/layout/AlternatingHexagons"/>
    <dgm:cxn modelId="{9F3C30EF-56F2-4268-991D-6CAC3D3A4AEC}" type="presParOf" srcId="{4757322D-1711-4117-897D-99B852D86886}" destId="{7C99526F-BF9B-4EE7-9CA9-D235E1CAF43F}" srcOrd="4" destOrd="0" presId="urn:microsoft.com/office/officeart/2008/layout/AlternatingHexagons"/>
    <dgm:cxn modelId="{119F675A-24E4-40EC-A04C-F02ACACA68BB}" type="presParOf" srcId="{7C99526F-BF9B-4EE7-9CA9-D235E1CAF43F}" destId="{28111C0C-3C92-4BEB-8323-AF311FF71E07}" srcOrd="0" destOrd="0" presId="urn:microsoft.com/office/officeart/2008/layout/AlternatingHexagons"/>
    <dgm:cxn modelId="{F49C0DFF-B38C-4AE6-97E5-DCE53DAE809B}" type="presParOf" srcId="{7C99526F-BF9B-4EE7-9CA9-D235E1CAF43F}" destId="{A0383605-BD65-4977-A7B3-665830476B55}" srcOrd="1" destOrd="0" presId="urn:microsoft.com/office/officeart/2008/layout/AlternatingHexagons"/>
    <dgm:cxn modelId="{914732EC-B798-46C7-96A9-CC62C39D6B1A}" type="presParOf" srcId="{7C99526F-BF9B-4EE7-9CA9-D235E1CAF43F}" destId="{1C7D6B5F-F8BA-41C9-8794-020AFE2B3B9F}" srcOrd="2" destOrd="0" presId="urn:microsoft.com/office/officeart/2008/layout/AlternatingHexagons"/>
    <dgm:cxn modelId="{9C76015E-5E7D-412E-9A81-590BC8231B5D}" type="presParOf" srcId="{7C99526F-BF9B-4EE7-9CA9-D235E1CAF43F}" destId="{DC9023CF-EA05-458B-A759-3895BA57ECD6}" srcOrd="3" destOrd="0" presId="urn:microsoft.com/office/officeart/2008/layout/AlternatingHexagons"/>
    <dgm:cxn modelId="{111E5484-9DAC-4434-ACE0-2EC2CCB2EF09}" type="presParOf" srcId="{7C99526F-BF9B-4EE7-9CA9-D235E1CAF43F}" destId="{69743D71-128F-43F9-8208-55841398A0A6}"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59D927D-7859-402D-B0F8-2EAD58FE4B2C}" type="doc">
      <dgm:prSet loTypeId="urn:microsoft.com/office/officeart/2009/3/layout/BlockDescendingList" loCatId="list" qsTypeId="urn:microsoft.com/office/officeart/2005/8/quickstyle/3d1" qsCatId="3D" csTypeId="urn:microsoft.com/office/officeart/2005/8/colors/colorful3" csCatId="colorful" phldr="1"/>
      <dgm:spPr/>
      <dgm:t>
        <a:bodyPr/>
        <a:lstStyle/>
        <a:p>
          <a:endParaRPr lang="en-US"/>
        </a:p>
      </dgm:t>
    </dgm:pt>
    <dgm:pt modelId="{24FB8781-C7AD-41C6-B0F2-EB39AB75810A}">
      <dgm:prSet phldrT="[Text]"/>
      <dgm:spPr/>
      <dgm:t>
        <a:bodyPr/>
        <a:lstStyle/>
        <a:p>
          <a:r>
            <a:rPr lang="en-US" dirty="0"/>
            <a:t>Embedding Change</a:t>
          </a:r>
        </a:p>
      </dgm:t>
    </dgm:pt>
    <dgm:pt modelId="{49BBE136-4B17-4B99-BB05-2487A91C36D8}" type="parTrans" cxnId="{A55DC688-17B6-4B52-8DB7-B826ED93E635}">
      <dgm:prSet/>
      <dgm:spPr/>
      <dgm:t>
        <a:bodyPr/>
        <a:lstStyle/>
        <a:p>
          <a:endParaRPr lang="en-US"/>
        </a:p>
      </dgm:t>
    </dgm:pt>
    <dgm:pt modelId="{21613061-64EB-41BE-A135-FFD0F63C7369}" type="sibTrans" cxnId="{A55DC688-17B6-4B52-8DB7-B826ED93E635}">
      <dgm:prSet/>
      <dgm:spPr/>
      <dgm:t>
        <a:bodyPr/>
        <a:lstStyle/>
        <a:p>
          <a:endParaRPr lang="en-US"/>
        </a:p>
      </dgm:t>
    </dgm:pt>
    <dgm:pt modelId="{AEA09920-2BDB-4856-A75D-81F2046AB6FB}">
      <dgm:prSet phldrT="[Text]"/>
      <dgm:spPr/>
      <dgm:t>
        <a:bodyPr/>
        <a:lstStyle/>
        <a:p>
          <a:r>
            <a:rPr lang="en-US" dirty="0"/>
            <a:t>Needs assessment</a:t>
          </a:r>
        </a:p>
      </dgm:t>
    </dgm:pt>
    <dgm:pt modelId="{BF5F784C-5274-457C-93CC-29A9C99D180C}" type="parTrans" cxnId="{2BC47BED-62AB-4D81-B7D0-B5D4E0B8CAF6}">
      <dgm:prSet/>
      <dgm:spPr/>
      <dgm:t>
        <a:bodyPr/>
        <a:lstStyle/>
        <a:p>
          <a:endParaRPr lang="en-US"/>
        </a:p>
      </dgm:t>
    </dgm:pt>
    <dgm:pt modelId="{04E751BF-4F81-42B2-8B7B-F07A8370553E}" type="sibTrans" cxnId="{2BC47BED-62AB-4D81-B7D0-B5D4E0B8CAF6}">
      <dgm:prSet/>
      <dgm:spPr/>
      <dgm:t>
        <a:bodyPr/>
        <a:lstStyle/>
        <a:p>
          <a:endParaRPr lang="en-US"/>
        </a:p>
      </dgm:t>
    </dgm:pt>
    <dgm:pt modelId="{65EDFD80-AAF0-480F-A6C9-34B3C79B5C06}">
      <dgm:prSet phldrT="[Text]"/>
      <dgm:spPr/>
      <dgm:t>
        <a:bodyPr/>
        <a:lstStyle/>
        <a:p>
          <a:r>
            <a:rPr lang="en-US" dirty="0"/>
            <a:t>Added Value</a:t>
          </a:r>
        </a:p>
      </dgm:t>
    </dgm:pt>
    <dgm:pt modelId="{84F33828-BA88-4ADB-9DA1-38A49E417171}" type="parTrans" cxnId="{C4F817DF-BCCD-4B8D-BF1F-87E5FF2CF38A}">
      <dgm:prSet/>
      <dgm:spPr/>
      <dgm:t>
        <a:bodyPr/>
        <a:lstStyle/>
        <a:p>
          <a:endParaRPr lang="en-US"/>
        </a:p>
      </dgm:t>
    </dgm:pt>
    <dgm:pt modelId="{24E44FC1-C4A2-477B-9544-436845839309}" type="sibTrans" cxnId="{C4F817DF-BCCD-4B8D-BF1F-87E5FF2CF38A}">
      <dgm:prSet/>
      <dgm:spPr/>
      <dgm:t>
        <a:bodyPr/>
        <a:lstStyle/>
        <a:p>
          <a:endParaRPr lang="en-US"/>
        </a:p>
      </dgm:t>
    </dgm:pt>
    <dgm:pt modelId="{16CB3AF2-64B3-43A1-B878-0ED5484F08DB}">
      <dgm:prSet phldrT="[Text]"/>
      <dgm:spPr/>
      <dgm:t>
        <a:bodyPr/>
        <a:lstStyle/>
        <a:p>
          <a:r>
            <a:rPr lang="en-US" dirty="0"/>
            <a:t>Networking and partnership</a:t>
          </a:r>
        </a:p>
      </dgm:t>
    </dgm:pt>
    <dgm:pt modelId="{D522244E-4439-47C5-BBEB-C6D2FB9B9E51}" type="parTrans" cxnId="{41075E4A-040B-4681-8B86-42C629CCF353}">
      <dgm:prSet/>
      <dgm:spPr/>
      <dgm:t>
        <a:bodyPr/>
        <a:lstStyle/>
        <a:p>
          <a:endParaRPr lang="en-US"/>
        </a:p>
      </dgm:t>
    </dgm:pt>
    <dgm:pt modelId="{D3DD15EB-89A6-49F1-A3D2-BDF160B92075}" type="sibTrans" cxnId="{41075E4A-040B-4681-8B86-42C629CCF353}">
      <dgm:prSet/>
      <dgm:spPr/>
      <dgm:t>
        <a:bodyPr/>
        <a:lstStyle/>
        <a:p>
          <a:endParaRPr lang="en-US"/>
        </a:p>
      </dgm:t>
    </dgm:pt>
    <dgm:pt modelId="{9C819F16-C71C-47E4-AD64-0B42DCD9A373}">
      <dgm:prSet phldrT="[Text]"/>
      <dgm:spPr/>
      <dgm:t>
        <a:bodyPr/>
        <a:lstStyle/>
        <a:p>
          <a:r>
            <a:rPr lang="en-US" dirty="0"/>
            <a:t>Staff motivation</a:t>
          </a:r>
        </a:p>
      </dgm:t>
    </dgm:pt>
    <dgm:pt modelId="{812226E9-27E2-47E9-99C8-0B38FB32B102}" type="parTrans" cxnId="{23535DE6-472B-4FA1-96BC-85A754F2C4D9}">
      <dgm:prSet/>
      <dgm:spPr/>
      <dgm:t>
        <a:bodyPr/>
        <a:lstStyle/>
        <a:p>
          <a:endParaRPr lang="en-US"/>
        </a:p>
      </dgm:t>
    </dgm:pt>
    <dgm:pt modelId="{7680EB4D-1506-495A-AFFB-537E50A2612D}" type="sibTrans" cxnId="{23535DE6-472B-4FA1-96BC-85A754F2C4D9}">
      <dgm:prSet/>
      <dgm:spPr/>
      <dgm:t>
        <a:bodyPr/>
        <a:lstStyle/>
        <a:p>
          <a:endParaRPr lang="en-US"/>
        </a:p>
      </dgm:t>
    </dgm:pt>
    <dgm:pt modelId="{909DC0E0-28A6-4575-89B2-3F06516CF3CF}">
      <dgm:prSet phldrT="[Text]"/>
      <dgm:spPr/>
      <dgm:t>
        <a:bodyPr/>
        <a:lstStyle/>
        <a:p>
          <a:r>
            <a:rPr lang="en-US" dirty="0"/>
            <a:t>Absorptive capacity</a:t>
          </a:r>
        </a:p>
      </dgm:t>
    </dgm:pt>
    <dgm:pt modelId="{76042B7F-157F-4046-A160-6A8FF30AC023}" type="parTrans" cxnId="{4470415A-98E9-4141-93B6-D1E9443D5C2D}">
      <dgm:prSet/>
      <dgm:spPr/>
      <dgm:t>
        <a:bodyPr/>
        <a:lstStyle/>
        <a:p>
          <a:endParaRPr lang="en-US"/>
        </a:p>
      </dgm:t>
    </dgm:pt>
    <dgm:pt modelId="{5D7BE9DC-90FB-4F0C-8AF3-ECFB00AE50C7}" type="sibTrans" cxnId="{4470415A-98E9-4141-93B6-D1E9443D5C2D}">
      <dgm:prSet/>
      <dgm:spPr/>
      <dgm:t>
        <a:bodyPr/>
        <a:lstStyle/>
        <a:p>
          <a:endParaRPr lang="en-US"/>
        </a:p>
      </dgm:t>
    </dgm:pt>
    <dgm:pt modelId="{E2348781-A8D0-4695-867A-AE3FEFF22D51}">
      <dgm:prSet phldrT="[Text]"/>
      <dgm:spPr/>
      <dgm:t>
        <a:bodyPr/>
        <a:lstStyle/>
        <a:p>
          <a:r>
            <a:rPr lang="en-US" dirty="0"/>
            <a:t>Adaptation to context</a:t>
          </a:r>
        </a:p>
      </dgm:t>
    </dgm:pt>
    <dgm:pt modelId="{5CDDAAD3-0C20-45D3-BB52-AD4DDBDCECCA}" type="parTrans" cxnId="{73930691-3F93-4F59-91BC-8B3C978E9CB7}">
      <dgm:prSet/>
      <dgm:spPr/>
      <dgm:t>
        <a:bodyPr/>
        <a:lstStyle/>
        <a:p>
          <a:endParaRPr lang="en-US"/>
        </a:p>
      </dgm:t>
    </dgm:pt>
    <dgm:pt modelId="{92AC6EEB-6D21-436A-815D-B6D9CAD2836E}" type="sibTrans" cxnId="{73930691-3F93-4F59-91BC-8B3C978E9CB7}">
      <dgm:prSet/>
      <dgm:spPr/>
      <dgm:t>
        <a:bodyPr/>
        <a:lstStyle/>
        <a:p>
          <a:endParaRPr lang="en-US"/>
        </a:p>
      </dgm:t>
    </dgm:pt>
    <dgm:pt modelId="{5ED87816-2A44-473E-87B8-CF8592B2D5C3}">
      <dgm:prSet phldrT="[Text]"/>
      <dgm:spPr/>
      <dgm:t>
        <a:bodyPr/>
        <a:lstStyle/>
        <a:p>
          <a:r>
            <a:rPr lang="en-US" dirty="0"/>
            <a:t>Southern partner ownership</a:t>
          </a:r>
        </a:p>
      </dgm:t>
    </dgm:pt>
    <dgm:pt modelId="{55BD9DB0-6B39-4691-8655-19525BB6D174}" type="parTrans" cxnId="{C9680BA7-548F-4FD7-A4F3-D9672138103A}">
      <dgm:prSet/>
      <dgm:spPr/>
      <dgm:t>
        <a:bodyPr/>
        <a:lstStyle/>
        <a:p>
          <a:endParaRPr lang="en-US"/>
        </a:p>
      </dgm:t>
    </dgm:pt>
    <dgm:pt modelId="{BC107F15-D719-4466-BA5D-A28088D4754C}" type="sibTrans" cxnId="{C9680BA7-548F-4FD7-A4F3-D9672138103A}">
      <dgm:prSet/>
      <dgm:spPr/>
      <dgm:t>
        <a:bodyPr/>
        <a:lstStyle/>
        <a:p>
          <a:endParaRPr lang="en-US"/>
        </a:p>
      </dgm:t>
    </dgm:pt>
    <dgm:pt modelId="{AD53AC13-9712-4E94-A242-388D70E626C5}">
      <dgm:prSet phldrT="[Text]"/>
      <dgm:spPr/>
      <dgm:t>
        <a:bodyPr/>
        <a:lstStyle/>
        <a:p>
          <a:r>
            <a:rPr lang="en-US" dirty="0"/>
            <a:t>Team implementation</a:t>
          </a:r>
        </a:p>
      </dgm:t>
    </dgm:pt>
    <dgm:pt modelId="{B2B91DF6-F567-47D2-AF6B-ED8581E77A70}" type="parTrans" cxnId="{46E0E172-6625-4119-9EC4-67C7B40DB86D}">
      <dgm:prSet/>
      <dgm:spPr/>
      <dgm:t>
        <a:bodyPr/>
        <a:lstStyle/>
        <a:p>
          <a:endParaRPr lang="en-US"/>
        </a:p>
      </dgm:t>
    </dgm:pt>
    <dgm:pt modelId="{982F79D2-C5EF-40FC-BFA8-8EFB22EAC88C}" type="sibTrans" cxnId="{46E0E172-6625-4119-9EC4-67C7B40DB86D}">
      <dgm:prSet/>
      <dgm:spPr/>
      <dgm:t>
        <a:bodyPr/>
        <a:lstStyle/>
        <a:p>
          <a:endParaRPr lang="en-US"/>
        </a:p>
      </dgm:t>
    </dgm:pt>
    <dgm:pt modelId="{005283D6-F302-47A3-A48E-4EFB572035A6}">
      <dgm:prSet phldrT="[Text]"/>
      <dgm:spPr/>
      <dgm:t>
        <a:bodyPr/>
        <a:lstStyle/>
        <a:p>
          <a:r>
            <a:rPr lang="en-US" dirty="0"/>
            <a:t>Activity planning</a:t>
          </a:r>
        </a:p>
      </dgm:t>
    </dgm:pt>
    <dgm:pt modelId="{443F0287-93FE-421E-AA14-9EB580353F89}" type="parTrans" cxnId="{E6D84ECE-3868-40DC-9F76-6B04AC0908B8}">
      <dgm:prSet/>
      <dgm:spPr/>
      <dgm:t>
        <a:bodyPr/>
        <a:lstStyle/>
        <a:p>
          <a:endParaRPr lang="en-US"/>
        </a:p>
      </dgm:t>
    </dgm:pt>
    <dgm:pt modelId="{A7A12090-BBD0-41BF-9FE0-58AAE7F1B668}" type="sibTrans" cxnId="{E6D84ECE-3868-40DC-9F76-6B04AC0908B8}">
      <dgm:prSet/>
      <dgm:spPr/>
      <dgm:t>
        <a:bodyPr/>
        <a:lstStyle/>
        <a:p>
          <a:endParaRPr lang="en-US"/>
        </a:p>
      </dgm:t>
    </dgm:pt>
    <dgm:pt modelId="{4A71EAAE-F670-428C-8D9B-54211DC52F89}">
      <dgm:prSet phldrT="[Text]"/>
      <dgm:spPr/>
      <dgm:t>
        <a:bodyPr/>
        <a:lstStyle/>
        <a:p>
          <a:r>
            <a:rPr lang="en-US" dirty="0"/>
            <a:t>Evaluation, learning</a:t>
          </a:r>
        </a:p>
      </dgm:t>
    </dgm:pt>
    <dgm:pt modelId="{4FFBC00C-1411-42CC-BEA7-E409AD4B9F18}" type="parTrans" cxnId="{D5BFFE1A-C544-4D8E-B81F-25FBE5F1BD80}">
      <dgm:prSet/>
      <dgm:spPr/>
      <dgm:t>
        <a:bodyPr/>
        <a:lstStyle/>
        <a:p>
          <a:endParaRPr lang="en-US"/>
        </a:p>
      </dgm:t>
    </dgm:pt>
    <dgm:pt modelId="{A590B3EB-3377-4937-B3BC-91EA876FAF1D}" type="sibTrans" cxnId="{D5BFFE1A-C544-4D8E-B81F-25FBE5F1BD80}">
      <dgm:prSet/>
      <dgm:spPr/>
      <dgm:t>
        <a:bodyPr/>
        <a:lstStyle/>
        <a:p>
          <a:endParaRPr lang="en-US"/>
        </a:p>
      </dgm:t>
    </dgm:pt>
    <dgm:pt modelId="{0EE507C0-5A66-4A05-A73E-BFA51BFD7338}">
      <dgm:prSet phldrT="[Text]"/>
      <dgm:spPr/>
      <dgm:t>
        <a:bodyPr/>
        <a:lstStyle/>
        <a:p>
          <a:r>
            <a:rPr lang="en-US" dirty="0" err="1"/>
            <a:t>Harmonisation</a:t>
          </a:r>
          <a:endParaRPr lang="en-US" dirty="0"/>
        </a:p>
      </dgm:t>
    </dgm:pt>
    <dgm:pt modelId="{89CB3B85-0A8A-4595-9908-50084FC1070B}" type="parTrans" cxnId="{2C825197-CCF2-4F1C-9EE5-0F8194D9CFF4}">
      <dgm:prSet/>
      <dgm:spPr/>
      <dgm:t>
        <a:bodyPr/>
        <a:lstStyle/>
        <a:p>
          <a:endParaRPr lang="en-US"/>
        </a:p>
      </dgm:t>
    </dgm:pt>
    <dgm:pt modelId="{611F4A27-349F-4A81-823A-4729F32EE112}" type="sibTrans" cxnId="{2C825197-CCF2-4F1C-9EE5-0F8194D9CFF4}">
      <dgm:prSet/>
      <dgm:spPr/>
      <dgm:t>
        <a:bodyPr/>
        <a:lstStyle/>
        <a:p>
          <a:endParaRPr lang="en-US"/>
        </a:p>
      </dgm:t>
    </dgm:pt>
    <dgm:pt modelId="{0D75B885-49EA-42D6-AC29-397ECCD5DD68}">
      <dgm:prSet phldrT="[Text]"/>
      <dgm:spPr/>
      <dgm:t>
        <a:bodyPr/>
        <a:lstStyle/>
        <a:p>
          <a:r>
            <a:rPr lang="en-US" dirty="0"/>
            <a:t>Alignment</a:t>
          </a:r>
        </a:p>
      </dgm:t>
    </dgm:pt>
    <dgm:pt modelId="{D4F1C2BA-21C2-4004-96EC-D716B877E0FA}" type="parTrans" cxnId="{92E7E526-2986-48C5-9E5F-7CFC38EE621B}">
      <dgm:prSet/>
      <dgm:spPr/>
      <dgm:t>
        <a:bodyPr/>
        <a:lstStyle/>
        <a:p>
          <a:endParaRPr lang="en-US"/>
        </a:p>
      </dgm:t>
    </dgm:pt>
    <dgm:pt modelId="{34E7FA12-B2BA-415B-96F1-18A483247698}" type="sibTrans" cxnId="{92E7E526-2986-48C5-9E5F-7CFC38EE621B}">
      <dgm:prSet/>
      <dgm:spPr/>
      <dgm:t>
        <a:bodyPr/>
        <a:lstStyle/>
        <a:p>
          <a:endParaRPr lang="en-US"/>
        </a:p>
      </dgm:t>
    </dgm:pt>
    <dgm:pt modelId="{07237802-DE31-4C50-A9FA-82567A98EEEC}">
      <dgm:prSet phldrT="[Text]"/>
      <dgm:spPr/>
      <dgm:t>
        <a:bodyPr/>
        <a:lstStyle/>
        <a:p>
          <a:r>
            <a:rPr lang="en-US" dirty="0"/>
            <a:t>Dissemination</a:t>
          </a:r>
        </a:p>
      </dgm:t>
    </dgm:pt>
    <dgm:pt modelId="{75B19267-986D-4F47-8107-90D7795F163F}" type="parTrans" cxnId="{2FAB0001-BCD2-47AC-A102-A2C2AE3D671A}">
      <dgm:prSet/>
      <dgm:spPr/>
      <dgm:t>
        <a:bodyPr/>
        <a:lstStyle/>
        <a:p>
          <a:endParaRPr lang="en-US"/>
        </a:p>
      </dgm:t>
    </dgm:pt>
    <dgm:pt modelId="{41E0E9F5-EC85-4AF4-8073-F6949E927C88}" type="sibTrans" cxnId="{2FAB0001-BCD2-47AC-A102-A2C2AE3D671A}">
      <dgm:prSet/>
      <dgm:spPr/>
      <dgm:t>
        <a:bodyPr/>
        <a:lstStyle/>
        <a:p>
          <a:endParaRPr lang="en-US"/>
        </a:p>
      </dgm:t>
    </dgm:pt>
    <dgm:pt modelId="{AE28BA3F-4D65-439D-A474-6A8F0CB4C1C5}">
      <dgm:prSet phldrT="[Text]"/>
      <dgm:spPr/>
      <dgm:t>
        <a:bodyPr/>
        <a:lstStyle/>
        <a:p>
          <a:r>
            <a:rPr lang="en-US" dirty="0"/>
            <a:t>Empowerment</a:t>
          </a:r>
        </a:p>
      </dgm:t>
    </dgm:pt>
    <dgm:pt modelId="{A7C1B6FC-E7F5-49BF-9FB2-32D6EC9EB4F3}" type="parTrans" cxnId="{F3A6D277-E910-45EA-95C9-D6859A9CE1D1}">
      <dgm:prSet/>
      <dgm:spPr/>
      <dgm:t>
        <a:bodyPr/>
        <a:lstStyle/>
        <a:p>
          <a:endParaRPr lang="en-US"/>
        </a:p>
      </dgm:t>
    </dgm:pt>
    <dgm:pt modelId="{1BA03787-CBD4-40FE-8F44-2DF4DFD40465}" type="sibTrans" cxnId="{F3A6D277-E910-45EA-95C9-D6859A9CE1D1}">
      <dgm:prSet/>
      <dgm:spPr/>
      <dgm:t>
        <a:bodyPr/>
        <a:lstStyle/>
        <a:p>
          <a:endParaRPr lang="en-US"/>
        </a:p>
      </dgm:t>
    </dgm:pt>
    <dgm:pt modelId="{69F5BED6-0F89-4B9D-A4DD-75E060702F48}">
      <dgm:prSet phldrT="[Text]"/>
      <dgm:spPr/>
      <dgm:t>
        <a:bodyPr/>
        <a:lstStyle/>
        <a:p>
          <a:r>
            <a:rPr lang="en-US" dirty="0"/>
            <a:t>Staff retention</a:t>
          </a:r>
        </a:p>
      </dgm:t>
    </dgm:pt>
    <dgm:pt modelId="{B0387CB1-6DF2-4038-B9F4-D81393310C06}" type="parTrans" cxnId="{18643543-D09A-4F84-BB11-BFD130D9096A}">
      <dgm:prSet/>
      <dgm:spPr/>
      <dgm:t>
        <a:bodyPr/>
        <a:lstStyle/>
        <a:p>
          <a:endParaRPr lang="en-US"/>
        </a:p>
      </dgm:t>
    </dgm:pt>
    <dgm:pt modelId="{4C3F0915-E307-4F0C-87AD-871F122BB4B1}" type="sibTrans" cxnId="{18643543-D09A-4F84-BB11-BFD130D9096A}">
      <dgm:prSet/>
      <dgm:spPr/>
      <dgm:t>
        <a:bodyPr/>
        <a:lstStyle/>
        <a:p>
          <a:endParaRPr lang="en-US"/>
        </a:p>
      </dgm:t>
    </dgm:pt>
    <dgm:pt modelId="{A9D16442-C8D8-4D73-9AB8-AE5B1EE8A33C}">
      <dgm:prSet phldrT="[Text]"/>
      <dgm:spPr/>
      <dgm:t>
        <a:bodyPr/>
        <a:lstStyle/>
        <a:p>
          <a:r>
            <a:rPr lang="en-US" dirty="0"/>
            <a:t>Staff recruitment</a:t>
          </a:r>
        </a:p>
      </dgm:t>
    </dgm:pt>
    <dgm:pt modelId="{A5D32773-BBF8-4B40-95B5-5AFB8F42A7AC}" type="parTrans" cxnId="{425F6DB2-51E6-4BED-B282-9A52CBF3E77F}">
      <dgm:prSet/>
      <dgm:spPr/>
      <dgm:t>
        <a:bodyPr/>
        <a:lstStyle/>
        <a:p>
          <a:endParaRPr lang="en-US"/>
        </a:p>
      </dgm:t>
    </dgm:pt>
    <dgm:pt modelId="{DD9FFD9B-0C6D-4E1B-A1D7-5F66E399EA59}" type="sibTrans" cxnId="{425F6DB2-51E6-4BED-B282-9A52CBF3E77F}">
      <dgm:prSet/>
      <dgm:spPr/>
      <dgm:t>
        <a:bodyPr/>
        <a:lstStyle/>
        <a:p>
          <a:endParaRPr lang="en-US"/>
        </a:p>
      </dgm:t>
    </dgm:pt>
    <dgm:pt modelId="{348BC0DA-BE2D-4D75-9250-87496DB39F5E}">
      <dgm:prSet phldrT="[Text]"/>
      <dgm:spPr/>
      <dgm:t>
        <a:bodyPr/>
        <a:lstStyle/>
        <a:p>
          <a:r>
            <a:rPr lang="en-US" dirty="0"/>
            <a:t>Peer support</a:t>
          </a:r>
        </a:p>
      </dgm:t>
    </dgm:pt>
    <dgm:pt modelId="{37FEE34E-C716-4A57-AC3C-855167F5E7CC}" type="parTrans" cxnId="{EF1080E2-00E0-4AE9-A455-6F05C97EA4B7}">
      <dgm:prSet/>
      <dgm:spPr/>
      <dgm:t>
        <a:bodyPr/>
        <a:lstStyle/>
        <a:p>
          <a:endParaRPr lang="en-US"/>
        </a:p>
      </dgm:t>
    </dgm:pt>
    <dgm:pt modelId="{B782722D-08E5-41BD-AE8E-8009C966EFFD}" type="sibTrans" cxnId="{EF1080E2-00E0-4AE9-A455-6F05C97EA4B7}">
      <dgm:prSet/>
      <dgm:spPr/>
      <dgm:t>
        <a:bodyPr/>
        <a:lstStyle/>
        <a:p>
          <a:endParaRPr lang="en-US"/>
        </a:p>
      </dgm:t>
    </dgm:pt>
    <dgm:pt modelId="{852C438F-D163-46BF-A5B8-A6EA63830BDA}">
      <dgm:prSet phldrT="[Text]"/>
      <dgm:spPr/>
      <dgm:t>
        <a:bodyPr/>
        <a:lstStyle/>
        <a:p>
          <a:r>
            <a:rPr lang="en-US" dirty="0"/>
            <a:t>Spread/scale up</a:t>
          </a:r>
        </a:p>
      </dgm:t>
    </dgm:pt>
    <dgm:pt modelId="{231C9D27-9DD0-4B49-AF53-B725E9071B8B}" type="parTrans" cxnId="{30414B3B-22C2-46EC-A34E-C56960A006D6}">
      <dgm:prSet/>
      <dgm:spPr/>
      <dgm:t>
        <a:bodyPr/>
        <a:lstStyle/>
        <a:p>
          <a:endParaRPr lang="en-US"/>
        </a:p>
      </dgm:t>
    </dgm:pt>
    <dgm:pt modelId="{B8D04EF5-8B73-4BF9-88EC-39CB4770F9E6}" type="sibTrans" cxnId="{30414B3B-22C2-46EC-A34E-C56960A006D6}">
      <dgm:prSet/>
      <dgm:spPr/>
      <dgm:t>
        <a:bodyPr/>
        <a:lstStyle/>
        <a:p>
          <a:endParaRPr lang="en-US"/>
        </a:p>
      </dgm:t>
    </dgm:pt>
    <dgm:pt modelId="{071DC26A-6F0F-4E63-876C-7B0EE643C228}">
      <dgm:prSet phldrT="[Text]"/>
      <dgm:spPr/>
      <dgm:t>
        <a:bodyPr/>
        <a:lstStyle/>
        <a:p>
          <a:r>
            <a:rPr lang="en-US" dirty="0"/>
            <a:t>Reverse innovation</a:t>
          </a:r>
        </a:p>
      </dgm:t>
    </dgm:pt>
    <dgm:pt modelId="{0D06FC33-C3CE-4C95-B1D8-9599CC15D241}" type="parTrans" cxnId="{93E801A1-8ABF-478E-A1EC-72789AA1F00C}">
      <dgm:prSet/>
      <dgm:spPr/>
      <dgm:t>
        <a:bodyPr/>
        <a:lstStyle/>
        <a:p>
          <a:endParaRPr lang="en-US"/>
        </a:p>
      </dgm:t>
    </dgm:pt>
    <dgm:pt modelId="{77AEAC59-B15C-4D4E-91BD-C8A5F21E7520}" type="sibTrans" cxnId="{93E801A1-8ABF-478E-A1EC-72789AA1F00C}">
      <dgm:prSet/>
      <dgm:spPr/>
      <dgm:t>
        <a:bodyPr/>
        <a:lstStyle/>
        <a:p>
          <a:endParaRPr lang="en-US"/>
        </a:p>
      </dgm:t>
    </dgm:pt>
    <dgm:pt modelId="{8BCA2660-7EE6-4530-972E-868284981343}">
      <dgm:prSet phldrT="[Text]"/>
      <dgm:spPr/>
      <dgm:t>
        <a:bodyPr/>
        <a:lstStyle/>
        <a:p>
          <a:r>
            <a:rPr lang="en-US" dirty="0"/>
            <a:t>Personal professional skills</a:t>
          </a:r>
        </a:p>
      </dgm:t>
    </dgm:pt>
    <dgm:pt modelId="{C8320F0B-6416-4DE4-9F79-AAF417335966}" type="parTrans" cxnId="{799DB0A6-0222-498E-8B4B-B035CECC4E74}">
      <dgm:prSet/>
      <dgm:spPr/>
      <dgm:t>
        <a:bodyPr/>
        <a:lstStyle/>
        <a:p>
          <a:endParaRPr lang="en-US"/>
        </a:p>
      </dgm:t>
    </dgm:pt>
    <dgm:pt modelId="{5BF5E1D2-5121-4EBB-8F58-7E92A36186C4}" type="sibTrans" cxnId="{799DB0A6-0222-498E-8B4B-B035CECC4E74}">
      <dgm:prSet/>
      <dgm:spPr/>
      <dgm:t>
        <a:bodyPr/>
        <a:lstStyle/>
        <a:p>
          <a:endParaRPr lang="en-US"/>
        </a:p>
      </dgm:t>
    </dgm:pt>
    <dgm:pt modelId="{66DE1A27-231A-424C-9902-FD82F771EB4E}">
      <dgm:prSet phldrT="[Text]"/>
      <dgm:spPr/>
      <dgm:t>
        <a:bodyPr/>
        <a:lstStyle/>
        <a:p>
          <a:endParaRPr lang="en-US" dirty="0"/>
        </a:p>
      </dgm:t>
    </dgm:pt>
    <dgm:pt modelId="{7A490C48-3C00-4CC5-B08B-7B80447A7D7A}" type="parTrans" cxnId="{A42ACA16-49DB-494F-8056-4E0DE415D2FD}">
      <dgm:prSet/>
      <dgm:spPr/>
      <dgm:t>
        <a:bodyPr/>
        <a:lstStyle/>
        <a:p>
          <a:endParaRPr lang="en-US"/>
        </a:p>
      </dgm:t>
    </dgm:pt>
    <dgm:pt modelId="{DE30B0F2-D177-410A-AD34-32360602D027}" type="sibTrans" cxnId="{A42ACA16-49DB-494F-8056-4E0DE415D2FD}">
      <dgm:prSet/>
      <dgm:spPr/>
      <dgm:t>
        <a:bodyPr/>
        <a:lstStyle/>
        <a:p>
          <a:endParaRPr lang="en-US"/>
        </a:p>
      </dgm:t>
    </dgm:pt>
    <dgm:pt modelId="{435A5EB0-C10D-4895-930F-24B2AFF0A128}">
      <dgm:prSet phldrT="[Text]"/>
      <dgm:spPr/>
      <dgm:t>
        <a:bodyPr/>
        <a:lstStyle/>
        <a:p>
          <a:r>
            <a:rPr lang="en-US" dirty="0"/>
            <a:t>Personal management and communication skills</a:t>
          </a:r>
        </a:p>
      </dgm:t>
    </dgm:pt>
    <dgm:pt modelId="{A4C1A03C-647B-4CEE-9785-9A6166B94949}" type="parTrans" cxnId="{CD5CD932-C95F-4579-B1F4-A701B2B39636}">
      <dgm:prSet/>
      <dgm:spPr/>
      <dgm:t>
        <a:bodyPr/>
        <a:lstStyle/>
        <a:p>
          <a:endParaRPr lang="en-US"/>
        </a:p>
      </dgm:t>
    </dgm:pt>
    <dgm:pt modelId="{934FD587-3FCF-4625-8EE0-6F664AD3A343}" type="sibTrans" cxnId="{CD5CD932-C95F-4579-B1F4-A701B2B39636}">
      <dgm:prSet/>
      <dgm:spPr/>
      <dgm:t>
        <a:bodyPr/>
        <a:lstStyle/>
        <a:p>
          <a:endParaRPr lang="en-US"/>
        </a:p>
      </dgm:t>
    </dgm:pt>
    <dgm:pt modelId="{402ABE07-B263-4EDE-A4A2-09C4A80EFD53}">
      <dgm:prSet phldrT="[Text]"/>
      <dgm:spPr/>
      <dgm:t>
        <a:bodyPr/>
        <a:lstStyle/>
        <a:p>
          <a:r>
            <a:rPr lang="en-US" dirty="0"/>
            <a:t>Curriculum reach</a:t>
          </a:r>
        </a:p>
      </dgm:t>
    </dgm:pt>
    <dgm:pt modelId="{547DFA80-2128-4813-B038-5FD02E765A76}" type="parTrans" cxnId="{2DA399FD-B65F-4457-A2F4-C75451C20D17}">
      <dgm:prSet/>
      <dgm:spPr/>
      <dgm:t>
        <a:bodyPr/>
        <a:lstStyle/>
        <a:p>
          <a:endParaRPr lang="en-US"/>
        </a:p>
      </dgm:t>
    </dgm:pt>
    <dgm:pt modelId="{C3A9BAF8-EF22-451B-9DF1-ECCBDDD08D5D}" type="sibTrans" cxnId="{2DA399FD-B65F-4457-A2F4-C75451C20D17}">
      <dgm:prSet/>
      <dgm:spPr/>
      <dgm:t>
        <a:bodyPr/>
        <a:lstStyle/>
        <a:p>
          <a:endParaRPr lang="en-US"/>
        </a:p>
      </dgm:t>
    </dgm:pt>
    <dgm:pt modelId="{5817E698-6790-440F-938E-5AD2D553EE3C}">
      <dgm:prSet phldrT="[Text]"/>
      <dgm:spPr/>
      <dgm:t>
        <a:bodyPr/>
        <a:lstStyle/>
        <a:p>
          <a:r>
            <a:rPr lang="en-US" dirty="0"/>
            <a:t>Curriculum update</a:t>
          </a:r>
        </a:p>
      </dgm:t>
    </dgm:pt>
    <dgm:pt modelId="{AF631466-12D8-4B65-B046-E9E6D920654C}" type="parTrans" cxnId="{CAC53933-D6AE-4CF5-A5E5-F4661A54C031}">
      <dgm:prSet/>
      <dgm:spPr/>
      <dgm:t>
        <a:bodyPr/>
        <a:lstStyle/>
        <a:p>
          <a:endParaRPr lang="en-US"/>
        </a:p>
      </dgm:t>
    </dgm:pt>
    <dgm:pt modelId="{7B129324-4E78-4FD8-ADE6-89B041A998F6}" type="sibTrans" cxnId="{CAC53933-D6AE-4CF5-A5E5-F4661A54C031}">
      <dgm:prSet/>
      <dgm:spPr/>
      <dgm:t>
        <a:bodyPr/>
        <a:lstStyle/>
        <a:p>
          <a:endParaRPr lang="en-US"/>
        </a:p>
      </dgm:t>
    </dgm:pt>
    <dgm:pt modelId="{CF997160-F59C-43A6-BDBF-F6A76D0DF87C}">
      <dgm:prSet phldrT="[Text]"/>
      <dgm:spPr/>
      <dgm:t>
        <a:bodyPr/>
        <a:lstStyle/>
        <a:p>
          <a:r>
            <a:rPr lang="en-US" dirty="0"/>
            <a:t>Curriculum delivery</a:t>
          </a:r>
        </a:p>
      </dgm:t>
    </dgm:pt>
    <dgm:pt modelId="{E70D4E4A-4173-41A5-8141-0089F2EAE3A9}" type="parTrans" cxnId="{10F934C9-E68B-4BCD-9066-1E833961740E}">
      <dgm:prSet/>
      <dgm:spPr/>
      <dgm:t>
        <a:bodyPr/>
        <a:lstStyle/>
        <a:p>
          <a:endParaRPr lang="en-US"/>
        </a:p>
      </dgm:t>
    </dgm:pt>
    <dgm:pt modelId="{8DFBF742-E707-438C-9EBD-E8B0A3ED290D}" type="sibTrans" cxnId="{10F934C9-E68B-4BCD-9066-1E833961740E}">
      <dgm:prSet/>
      <dgm:spPr/>
      <dgm:t>
        <a:bodyPr/>
        <a:lstStyle/>
        <a:p>
          <a:endParaRPr lang="en-US"/>
        </a:p>
      </dgm:t>
    </dgm:pt>
    <dgm:pt modelId="{BBC3A98F-C9D1-48EB-97A5-D8A42B2E89D2}">
      <dgm:prSet phldrT="[Text]"/>
      <dgm:spPr/>
      <dgm:t>
        <a:bodyPr/>
        <a:lstStyle/>
        <a:p>
          <a:r>
            <a:rPr lang="en-US" dirty="0"/>
            <a:t>Learning &amp; teaching methods</a:t>
          </a:r>
        </a:p>
      </dgm:t>
    </dgm:pt>
    <dgm:pt modelId="{D2B9477A-4EBF-457C-A1AB-4ADF6A8EE531}" type="parTrans" cxnId="{02E734CC-1AB6-4976-95DB-CCE05F3CC081}">
      <dgm:prSet/>
      <dgm:spPr/>
      <dgm:t>
        <a:bodyPr/>
        <a:lstStyle/>
        <a:p>
          <a:endParaRPr lang="en-US"/>
        </a:p>
      </dgm:t>
    </dgm:pt>
    <dgm:pt modelId="{8FA64BD1-4D98-4ACA-B20B-60DE3B0CD35E}" type="sibTrans" cxnId="{02E734CC-1AB6-4976-95DB-CCE05F3CC081}">
      <dgm:prSet/>
      <dgm:spPr/>
      <dgm:t>
        <a:bodyPr/>
        <a:lstStyle/>
        <a:p>
          <a:endParaRPr lang="en-US"/>
        </a:p>
      </dgm:t>
    </dgm:pt>
    <dgm:pt modelId="{DDCA8CB2-D2D1-426B-B78C-0E7DB63F46FE}">
      <dgm:prSet phldrT="[Text]"/>
      <dgm:spPr/>
      <dgm:t>
        <a:bodyPr/>
        <a:lstStyle/>
        <a:p>
          <a:r>
            <a:rPr lang="en-US" b="0" dirty="0"/>
            <a:t>Critical mass</a:t>
          </a:r>
        </a:p>
      </dgm:t>
    </dgm:pt>
    <dgm:pt modelId="{B2627629-1D1C-409B-85F4-5BFF3CEE3E8F}" type="parTrans" cxnId="{F48CC170-6427-4850-AD73-FA568688AF5B}">
      <dgm:prSet/>
      <dgm:spPr/>
      <dgm:t>
        <a:bodyPr/>
        <a:lstStyle/>
        <a:p>
          <a:endParaRPr lang="en-US"/>
        </a:p>
      </dgm:t>
    </dgm:pt>
    <dgm:pt modelId="{CB90DB04-F1A4-4AAB-8EA4-F8D554E02E98}" type="sibTrans" cxnId="{F48CC170-6427-4850-AD73-FA568688AF5B}">
      <dgm:prSet/>
      <dgm:spPr/>
      <dgm:t>
        <a:bodyPr/>
        <a:lstStyle/>
        <a:p>
          <a:endParaRPr lang="en-US"/>
        </a:p>
      </dgm:t>
    </dgm:pt>
    <dgm:pt modelId="{82A77877-6B6D-4777-83AA-A4189C09B226}">
      <dgm:prSet phldrT="[Text]"/>
      <dgm:spPr/>
      <dgm:t>
        <a:bodyPr/>
        <a:lstStyle/>
        <a:p>
          <a:r>
            <a:rPr lang="en-US" dirty="0"/>
            <a:t>Capacity to deliver </a:t>
          </a:r>
        </a:p>
      </dgm:t>
    </dgm:pt>
    <dgm:pt modelId="{8F4F0DAB-2E78-4325-AA91-BA9E6A996F8C}" type="parTrans" cxnId="{AFA5F33C-9E08-4DF2-A6E3-8F3B86670A39}">
      <dgm:prSet/>
      <dgm:spPr/>
      <dgm:t>
        <a:bodyPr/>
        <a:lstStyle/>
        <a:p>
          <a:endParaRPr lang="en-US"/>
        </a:p>
      </dgm:t>
    </dgm:pt>
    <dgm:pt modelId="{C23866EE-C545-41E6-98AD-0C6C314FA2EA}" type="sibTrans" cxnId="{AFA5F33C-9E08-4DF2-A6E3-8F3B86670A39}">
      <dgm:prSet/>
      <dgm:spPr/>
      <dgm:t>
        <a:bodyPr/>
        <a:lstStyle/>
        <a:p>
          <a:endParaRPr lang="en-US"/>
        </a:p>
      </dgm:t>
    </dgm:pt>
    <dgm:pt modelId="{321FCAE2-783F-4B2B-AF65-000F23CF32D7}">
      <dgm:prSet phldrT="[Text]"/>
      <dgm:spPr/>
      <dgm:t>
        <a:bodyPr/>
        <a:lstStyle/>
        <a:p>
          <a:r>
            <a:rPr lang="en-US" dirty="0"/>
            <a:t>Range of capacity development</a:t>
          </a:r>
        </a:p>
      </dgm:t>
    </dgm:pt>
    <dgm:pt modelId="{FAAB7A2D-3F91-4A86-9B8C-63F3C1CD7EF5}" type="parTrans" cxnId="{F246A398-EC8D-404F-AFFC-D4F2AE5F51BA}">
      <dgm:prSet/>
      <dgm:spPr/>
      <dgm:t>
        <a:bodyPr/>
        <a:lstStyle/>
        <a:p>
          <a:endParaRPr lang="en-US"/>
        </a:p>
      </dgm:t>
    </dgm:pt>
    <dgm:pt modelId="{59437D16-071B-4BFD-AA24-7AF7ED2B4A3E}" type="sibTrans" cxnId="{F246A398-EC8D-404F-AFFC-D4F2AE5F51BA}">
      <dgm:prSet/>
      <dgm:spPr/>
      <dgm:t>
        <a:bodyPr/>
        <a:lstStyle/>
        <a:p>
          <a:endParaRPr lang="en-US"/>
        </a:p>
      </dgm:t>
    </dgm:pt>
    <dgm:pt modelId="{ED3F9026-F796-45DB-8241-10DA15DD3139}">
      <dgm:prSet phldrT="[Text]"/>
      <dgm:spPr/>
      <dgm:t>
        <a:bodyPr/>
        <a:lstStyle/>
        <a:p>
          <a:r>
            <a:rPr lang="en-US" dirty="0"/>
            <a:t>Evidence-base</a:t>
          </a:r>
        </a:p>
      </dgm:t>
    </dgm:pt>
    <dgm:pt modelId="{7390C2F5-6C94-4255-A8C3-5F926CB37447}" type="parTrans" cxnId="{833D9D71-59FB-4931-9C30-A6A8628D97D9}">
      <dgm:prSet/>
      <dgm:spPr/>
      <dgm:t>
        <a:bodyPr/>
        <a:lstStyle/>
        <a:p>
          <a:endParaRPr lang="en-US"/>
        </a:p>
      </dgm:t>
    </dgm:pt>
    <dgm:pt modelId="{BA368AAC-7636-4444-9B39-BA4A8E27048F}" type="sibTrans" cxnId="{833D9D71-59FB-4931-9C30-A6A8628D97D9}">
      <dgm:prSet/>
      <dgm:spPr/>
      <dgm:t>
        <a:bodyPr/>
        <a:lstStyle/>
        <a:p>
          <a:endParaRPr lang="en-US"/>
        </a:p>
      </dgm:t>
    </dgm:pt>
    <dgm:pt modelId="{2D748837-65E5-4820-A9B6-246A2C6D17EE}">
      <dgm:prSet phldrT="[Text]"/>
      <dgm:spPr/>
      <dgm:t>
        <a:bodyPr/>
        <a:lstStyle/>
        <a:p>
          <a:r>
            <a:rPr lang="en-US" dirty="0"/>
            <a:t>Teams</a:t>
          </a:r>
        </a:p>
      </dgm:t>
    </dgm:pt>
    <dgm:pt modelId="{28B47D3E-D0B0-4F55-869B-E1754280C6EC}" type="parTrans" cxnId="{648092D3-998E-4527-8F53-346AB9F7CDEF}">
      <dgm:prSet/>
      <dgm:spPr/>
      <dgm:t>
        <a:bodyPr/>
        <a:lstStyle/>
        <a:p>
          <a:endParaRPr lang="en-US"/>
        </a:p>
      </dgm:t>
    </dgm:pt>
    <dgm:pt modelId="{39F6FC9D-5EDA-4452-A626-F209CFDA9B38}" type="sibTrans" cxnId="{648092D3-998E-4527-8F53-346AB9F7CDEF}">
      <dgm:prSet/>
      <dgm:spPr/>
      <dgm:t>
        <a:bodyPr/>
        <a:lstStyle/>
        <a:p>
          <a:endParaRPr lang="en-US"/>
        </a:p>
      </dgm:t>
    </dgm:pt>
    <dgm:pt modelId="{09660404-7B12-4B2C-BDFF-DAF4957765B9}">
      <dgm:prSet phldrT="[Text]"/>
      <dgm:spPr/>
      <dgm:t>
        <a:bodyPr/>
        <a:lstStyle/>
        <a:p>
          <a:r>
            <a:rPr lang="en-US" dirty="0"/>
            <a:t>Application of learning</a:t>
          </a:r>
        </a:p>
      </dgm:t>
    </dgm:pt>
    <dgm:pt modelId="{5A815187-E096-4274-AC44-4C192435D5C7}" type="parTrans" cxnId="{1621D2B3-2F92-4251-A2AE-178F9D23A1E0}">
      <dgm:prSet/>
      <dgm:spPr/>
      <dgm:t>
        <a:bodyPr/>
        <a:lstStyle/>
        <a:p>
          <a:endParaRPr lang="en-US"/>
        </a:p>
      </dgm:t>
    </dgm:pt>
    <dgm:pt modelId="{2359705D-FC43-4AE1-91F8-78FFCEEFC951}" type="sibTrans" cxnId="{1621D2B3-2F92-4251-A2AE-178F9D23A1E0}">
      <dgm:prSet/>
      <dgm:spPr/>
      <dgm:t>
        <a:bodyPr/>
        <a:lstStyle/>
        <a:p>
          <a:endParaRPr lang="en-US"/>
        </a:p>
      </dgm:t>
    </dgm:pt>
    <dgm:pt modelId="{5B448E25-A298-4131-B67D-2F461512AF61}">
      <dgm:prSet phldrT="[Text]"/>
      <dgm:spPr/>
      <dgm:t>
        <a:bodyPr/>
        <a:lstStyle/>
        <a:p>
          <a:r>
            <a:rPr lang="en-US" dirty="0"/>
            <a:t>Changes in practice</a:t>
          </a:r>
        </a:p>
      </dgm:t>
    </dgm:pt>
    <dgm:pt modelId="{5123FFAE-4254-4DF5-BA97-39FD6D19E85D}" type="parTrans" cxnId="{0529867A-25B6-4FDE-9D29-8129023E22BF}">
      <dgm:prSet/>
      <dgm:spPr/>
      <dgm:t>
        <a:bodyPr/>
        <a:lstStyle/>
        <a:p>
          <a:endParaRPr lang="en-US"/>
        </a:p>
      </dgm:t>
    </dgm:pt>
    <dgm:pt modelId="{FDE411EE-21C7-42EB-B374-25386A825176}" type="sibTrans" cxnId="{0529867A-25B6-4FDE-9D29-8129023E22BF}">
      <dgm:prSet/>
      <dgm:spPr/>
      <dgm:t>
        <a:bodyPr/>
        <a:lstStyle/>
        <a:p>
          <a:endParaRPr lang="en-US"/>
        </a:p>
      </dgm:t>
    </dgm:pt>
    <dgm:pt modelId="{E05BA9B5-271D-4A71-9301-124BDA87E3A6}">
      <dgm:prSet phldrT="[Text]"/>
      <dgm:spPr/>
      <dgm:t>
        <a:bodyPr/>
        <a:lstStyle/>
        <a:p>
          <a:r>
            <a:rPr lang="en-US" dirty="0"/>
            <a:t>Feedback</a:t>
          </a:r>
        </a:p>
      </dgm:t>
    </dgm:pt>
    <dgm:pt modelId="{76FD6FF1-B102-4252-8C85-D06060933D93}" type="parTrans" cxnId="{BE891993-2E27-4CAE-9F9D-A283B1581238}">
      <dgm:prSet/>
      <dgm:spPr/>
      <dgm:t>
        <a:bodyPr/>
        <a:lstStyle/>
        <a:p>
          <a:endParaRPr lang="en-US"/>
        </a:p>
      </dgm:t>
    </dgm:pt>
    <dgm:pt modelId="{449A763D-1E03-4003-AAC8-3B9233F873A5}" type="sibTrans" cxnId="{BE891993-2E27-4CAE-9F9D-A283B1581238}">
      <dgm:prSet/>
      <dgm:spPr/>
      <dgm:t>
        <a:bodyPr/>
        <a:lstStyle/>
        <a:p>
          <a:endParaRPr lang="en-US"/>
        </a:p>
      </dgm:t>
    </dgm:pt>
    <dgm:pt modelId="{ADD1236A-F520-4063-8FC7-0FC3E47FDF54}">
      <dgm:prSet phldrT="[Text]"/>
      <dgm:spPr/>
      <dgm:t>
        <a:bodyPr/>
        <a:lstStyle/>
        <a:p>
          <a:r>
            <a:rPr lang="en-US" dirty="0"/>
            <a:t>Access to equipment/materials</a:t>
          </a:r>
        </a:p>
      </dgm:t>
    </dgm:pt>
    <dgm:pt modelId="{5045BAC1-2E8D-4397-A747-A6B18ACCEEBB}" type="parTrans" cxnId="{957F5513-3140-44EB-9FF0-D75AA8D638BF}">
      <dgm:prSet/>
      <dgm:spPr/>
      <dgm:t>
        <a:bodyPr/>
        <a:lstStyle/>
        <a:p>
          <a:endParaRPr lang="en-US"/>
        </a:p>
      </dgm:t>
    </dgm:pt>
    <dgm:pt modelId="{CBBEF808-F823-40BD-99C9-1FC100509976}" type="sibTrans" cxnId="{957F5513-3140-44EB-9FF0-D75AA8D638BF}">
      <dgm:prSet/>
      <dgm:spPr/>
      <dgm:t>
        <a:bodyPr/>
        <a:lstStyle/>
        <a:p>
          <a:endParaRPr lang="en-US"/>
        </a:p>
      </dgm:t>
    </dgm:pt>
    <dgm:pt modelId="{667B0E47-5332-431A-BDCB-2A7395904273}">
      <dgm:prSet phldrT="[Text]"/>
      <dgm:spPr/>
      <dgm:t>
        <a:bodyPr/>
        <a:lstStyle/>
        <a:p>
          <a:r>
            <a:rPr lang="en-US" dirty="0"/>
            <a:t>Advocacy</a:t>
          </a:r>
        </a:p>
      </dgm:t>
    </dgm:pt>
    <dgm:pt modelId="{39B44637-8DB3-47DA-9CD6-4DCE43AA32AA}" type="parTrans" cxnId="{A0D7979F-CCEF-4B0A-B4C5-01CC88B80B07}">
      <dgm:prSet/>
      <dgm:spPr/>
      <dgm:t>
        <a:bodyPr/>
        <a:lstStyle/>
        <a:p>
          <a:endParaRPr lang="en-US"/>
        </a:p>
      </dgm:t>
    </dgm:pt>
    <dgm:pt modelId="{C98D26E3-DC46-4664-A955-1FEEA6C36145}" type="sibTrans" cxnId="{A0D7979F-CCEF-4B0A-B4C5-01CC88B80B07}">
      <dgm:prSet/>
      <dgm:spPr/>
      <dgm:t>
        <a:bodyPr/>
        <a:lstStyle/>
        <a:p>
          <a:endParaRPr lang="en-US"/>
        </a:p>
      </dgm:t>
    </dgm:pt>
    <dgm:pt modelId="{43A9B046-3ED8-4C3A-B2FA-F0C6FE053518}">
      <dgm:prSet phldrT="[Text]"/>
      <dgm:spPr/>
      <dgm:t>
        <a:bodyPr/>
        <a:lstStyle/>
        <a:p>
          <a:r>
            <a:rPr lang="en-US" dirty="0"/>
            <a:t>Motivation</a:t>
          </a:r>
        </a:p>
      </dgm:t>
    </dgm:pt>
    <dgm:pt modelId="{52B4E01B-642D-4C37-A090-3D77909DEA29}" type="parTrans" cxnId="{C8AB7C74-6BC0-43BB-8D84-45552505DDED}">
      <dgm:prSet/>
      <dgm:spPr/>
      <dgm:t>
        <a:bodyPr/>
        <a:lstStyle/>
        <a:p>
          <a:endParaRPr lang="en-US"/>
        </a:p>
      </dgm:t>
    </dgm:pt>
    <dgm:pt modelId="{A2506662-41AB-4E54-A84F-AE49894A0320}" type="sibTrans" cxnId="{C8AB7C74-6BC0-43BB-8D84-45552505DDED}">
      <dgm:prSet/>
      <dgm:spPr/>
      <dgm:t>
        <a:bodyPr/>
        <a:lstStyle/>
        <a:p>
          <a:endParaRPr lang="en-US"/>
        </a:p>
      </dgm:t>
    </dgm:pt>
    <dgm:pt modelId="{AAF042F9-2E62-4CD3-9045-0373EB6577A1}">
      <dgm:prSet phldrT="[Text]"/>
      <dgm:spPr/>
      <dgm:t>
        <a:bodyPr/>
        <a:lstStyle/>
        <a:p>
          <a:r>
            <a:rPr lang="en-US" dirty="0"/>
            <a:t>Systems thinking</a:t>
          </a:r>
        </a:p>
      </dgm:t>
    </dgm:pt>
    <dgm:pt modelId="{F64BEAE2-6479-459F-B665-DB36B1FF8C4C}" type="parTrans" cxnId="{2BFAF149-33E5-4031-8EBE-0C827B499678}">
      <dgm:prSet/>
      <dgm:spPr/>
      <dgm:t>
        <a:bodyPr/>
        <a:lstStyle/>
        <a:p>
          <a:endParaRPr lang="en-US"/>
        </a:p>
      </dgm:t>
    </dgm:pt>
    <dgm:pt modelId="{31E034CB-23D6-4362-A06D-12FAA3B4D19A}" type="sibTrans" cxnId="{2BFAF149-33E5-4031-8EBE-0C827B499678}">
      <dgm:prSet/>
      <dgm:spPr/>
      <dgm:t>
        <a:bodyPr/>
        <a:lstStyle/>
        <a:p>
          <a:endParaRPr lang="en-US"/>
        </a:p>
      </dgm:t>
    </dgm:pt>
    <dgm:pt modelId="{92B564A6-4E18-46BD-936E-B0BBADC10E76}">
      <dgm:prSet phldrT="[Text]"/>
      <dgm:spPr/>
      <dgm:t>
        <a:bodyPr/>
        <a:lstStyle/>
        <a:p>
          <a:r>
            <a:rPr lang="en-US" dirty="0"/>
            <a:t>Resilience</a:t>
          </a:r>
        </a:p>
      </dgm:t>
    </dgm:pt>
    <dgm:pt modelId="{7E18FF4C-EB9E-4366-9EF9-19406551B2CD}" type="parTrans" cxnId="{4B59F58F-3AB9-42AC-BCCB-B068D4E0E775}">
      <dgm:prSet/>
      <dgm:spPr/>
      <dgm:t>
        <a:bodyPr/>
        <a:lstStyle/>
        <a:p>
          <a:endParaRPr lang="en-US"/>
        </a:p>
      </dgm:t>
    </dgm:pt>
    <dgm:pt modelId="{2A24DECF-56D8-4B17-96B6-AE6B46EF8744}" type="sibTrans" cxnId="{4B59F58F-3AB9-42AC-BCCB-B068D4E0E775}">
      <dgm:prSet/>
      <dgm:spPr/>
      <dgm:t>
        <a:bodyPr/>
        <a:lstStyle/>
        <a:p>
          <a:endParaRPr lang="en-US"/>
        </a:p>
      </dgm:t>
    </dgm:pt>
    <dgm:pt modelId="{3C879C65-BC9B-4DF1-B389-AEA006FDFE08}">
      <dgm:prSet phldrT="[Text]"/>
      <dgm:spPr/>
      <dgm:t>
        <a:bodyPr/>
        <a:lstStyle/>
        <a:p>
          <a:r>
            <a:rPr lang="en-US"/>
            <a:t>Implementation</a:t>
          </a:r>
          <a:endParaRPr lang="en-US" dirty="0"/>
        </a:p>
      </dgm:t>
    </dgm:pt>
    <dgm:pt modelId="{5418EC4E-3921-4F8E-9B42-15C0F1F6857C}" type="parTrans" cxnId="{E35D5932-3035-46B4-9A26-B13C5EC8E9B4}">
      <dgm:prSet/>
      <dgm:spPr/>
      <dgm:t>
        <a:bodyPr/>
        <a:lstStyle/>
        <a:p>
          <a:endParaRPr lang="en-US"/>
        </a:p>
      </dgm:t>
    </dgm:pt>
    <dgm:pt modelId="{3253BE22-9B91-4B57-9BA0-32A8A134008B}" type="sibTrans" cxnId="{E35D5932-3035-46B4-9A26-B13C5EC8E9B4}">
      <dgm:prSet/>
      <dgm:spPr/>
      <dgm:t>
        <a:bodyPr/>
        <a:lstStyle/>
        <a:p>
          <a:endParaRPr lang="en-US"/>
        </a:p>
      </dgm:t>
    </dgm:pt>
    <dgm:pt modelId="{7A1C77A3-FBBA-48CE-8FBB-06F2CBA47889}" type="pres">
      <dgm:prSet presAssocID="{D59D927D-7859-402D-B0F8-2EAD58FE4B2C}" presName="Name0" presStyleCnt="0">
        <dgm:presLayoutVars>
          <dgm:chMax val="7"/>
          <dgm:chPref val="7"/>
          <dgm:dir/>
          <dgm:animLvl val="lvl"/>
        </dgm:presLayoutVars>
      </dgm:prSet>
      <dgm:spPr/>
      <dgm:t>
        <a:bodyPr/>
        <a:lstStyle/>
        <a:p>
          <a:endParaRPr lang="en-US"/>
        </a:p>
      </dgm:t>
    </dgm:pt>
    <dgm:pt modelId="{09692BCA-2225-445F-8599-1D1C2E449EAF}" type="pres">
      <dgm:prSet presAssocID="{24FB8781-C7AD-41C6-B0F2-EB39AB75810A}" presName="parentText_1" presStyleLbl="node1" presStyleIdx="0" presStyleCnt="3">
        <dgm:presLayoutVars>
          <dgm:chMax val="1"/>
          <dgm:chPref val="1"/>
          <dgm:bulletEnabled val="1"/>
        </dgm:presLayoutVars>
      </dgm:prSet>
      <dgm:spPr/>
      <dgm:t>
        <a:bodyPr/>
        <a:lstStyle/>
        <a:p>
          <a:endParaRPr lang="en-US"/>
        </a:p>
      </dgm:t>
    </dgm:pt>
    <dgm:pt modelId="{DC6D0308-8BDF-4A03-880B-5E42E5CA0312}" type="pres">
      <dgm:prSet presAssocID="{24FB8781-C7AD-41C6-B0F2-EB39AB75810A}" presName="childText_1" presStyleLbl="node1" presStyleIdx="0" presStyleCnt="3">
        <dgm:presLayoutVars>
          <dgm:chMax val="0"/>
          <dgm:chPref val="0"/>
          <dgm:bulletEnabled val="1"/>
        </dgm:presLayoutVars>
      </dgm:prSet>
      <dgm:spPr/>
      <dgm:t>
        <a:bodyPr/>
        <a:lstStyle/>
        <a:p>
          <a:endParaRPr lang="en-US"/>
        </a:p>
      </dgm:t>
    </dgm:pt>
    <dgm:pt modelId="{E0D69E69-730B-4D35-8077-1DFC35C43F1A}" type="pres">
      <dgm:prSet presAssocID="{24FB8781-C7AD-41C6-B0F2-EB39AB75810A}" presName="accentShape_1" presStyleCnt="0"/>
      <dgm:spPr/>
    </dgm:pt>
    <dgm:pt modelId="{0B645114-C2E6-445D-8CD5-00D3A7ED792C}" type="pres">
      <dgm:prSet presAssocID="{24FB8781-C7AD-41C6-B0F2-EB39AB75810A}" presName="imageRepeatNode" presStyleLbl="node1" presStyleIdx="0" presStyleCnt="3"/>
      <dgm:spPr/>
      <dgm:t>
        <a:bodyPr/>
        <a:lstStyle/>
        <a:p>
          <a:endParaRPr lang="en-US"/>
        </a:p>
      </dgm:t>
    </dgm:pt>
    <dgm:pt modelId="{B0FB56A8-8936-4D20-923B-E25E241AB58E}" type="pres">
      <dgm:prSet presAssocID="{3C879C65-BC9B-4DF1-B389-AEA006FDFE08}" presName="parentText_2" presStyleLbl="node1" presStyleIdx="0" presStyleCnt="3">
        <dgm:presLayoutVars>
          <dgm:chMax val="1"/>
          <dgm:chPref val="1"/>
          <dgm:bulletEnabled val="1"/>
        </dgm:presLayoutVars>
      </dgm:prSet>
      <dgm:spPr/>
      <dgm:t>
        <a:bodyPr/>
        <a:lstStyle/>
        <a:p>
          <a:endParaRPr lang="en-US"/>
        </a:p>
      </dgm:t>
    </dgm:pt>
    <dgm:pt modelId="{08532A00-C296-44B4-9501-F64B18CC1141}" type="pres">
      <dgm:prSet presAssocID="{3C879C65-BC9B-4DF1-B389-AEA006FDFE08}" presName="childText_2" presStyleLbl="node2" presStyleIdx="0" presStyleCnt="0">
        <dgm:presLayoutVars>
          <dgm:chMax val="0"/>
          <dgm:chPref val="0"/>
          <dgm:bulletEnabled val="1"/>
        </dgm:presLayoutVars>
      </dgm:prSet>
      <dgm:spPr/>
      <dgm:t>
        <a:bodyPr/>
        <a:lstStyle/>
        <a:p>
          <a:endParaRPr lang="en-US"/>
        </a:p>
      </dgm:t>
    </dgm:pt>
    <dgm:pt modelId="{330B3AA5-ABE8-4D02-A685-0B06B90A162C}" type="pres">
      <dgm:prSet presAssocID="{3C879C65-BC9B-4DF1-B389-AEA006FDFE08}" presName="accentShape_2" presStyleCnt="0"/>
      <dgm:spPr/>
    </dgm:pt>
    <dgm:pt modelId="{20E55F17-B694-44AF-BF31-82940A2BD369}" type="pres">
      <dgm:prSet presAssocID="{3C879C65-BC9B-4DF1-B389-AEA006FDFE08}" presName="imageRepeatNode" presStyleLbl="node1" presStyleIdx="1" presStyleCnt="3"/>
      <dgm:spPr/>
      <dgm:t>
        <a:bodyPr/>
        <a:lstStyle/>
        <a:p>
          <a:endParaRPr lang="en-US"/>
        </a:p>
      </dgm:t>
    </dgm:pt>
    <dgm:pt modelId="{4F38FAD4-E7AB-49A1-B0A7-6B24E86C45F6}" type="pres">
      <dgm:prSet presAssocID="{65EDFD80-AAF0-480F-A6C9-34B3C79B5C06}" presName="parentText_3" presStyleLbl="node1" presStyleIdx="1" presStyleCnt="3">
        <dgm:presLayoutVars>
          <dgm:chMax val="1"/>
          <dgm:chPref val="1"/>
          <dgm:bulletEnabled val="1"/>
        </dgm:presLayoutVars>
      </dgm:prSet>
      <dgm:spPr/>
      <dgm:t>
        <a:bodyPr/>
        <a:lstStyle/>
        <a:p>
          <a:endParaRPr lang="en-US"/>
        </a:p>
      </dgm:t>
    </dgm:pt>
    <dgm:pt modelId="{C7F70ACD-32DD-485A-A848-FBC1E23124D6}" type="pres">
      <dgm:prSet presAssocID="{65EDFD80-AAF0-480F-A6C9-34B3C79B5C06}" presName="childText_3" presStyleLbl="node2" presStyleIdx="0" presStyleCnt="0">
        <dgm:presLayoutVars>
          <dgm:chMax val="0"/>
          <dgm:chPref val="0"/>
          <dgm:bulletEnabled val="1"/>
        </dgm:presLayoutVars>
      </dgm:prSet>
      <dgm:spPr/>
      <dgm:t>
        <a:bodyPr/>
        <a:lstStyle/>
        <a:p>
          <a:endParaRPr lang="en-US"/>
        </a:p>
      </dgm:t>
    </dgm:pt>
    <dgm:pt modelId="{6C53231D-2995-40AB-B275-152B2C33C037}" type="pres">
      <dgm:prSet presAssocID="{65EDFD80-AAF0-480F-A6C9-34B3C79B5C06}" presName="accentShape_3" presStyleCnt="0"/>
      <dgm:spPr/>
    </dgm:pt>
    <dgm:pt modelId="{5C219B3A-6840-4794-A970-3E036CF603D5}" type="pres">
      <dgm:prSet presAssocID="{65EDFD80-AAF0-480F-A6C9-34B3C79B5C06}" presName="imageRepeatNode" presStyleLbl="node1" presStyleIdx="2" presStyleCnt="3"/>
      <dgm:spPr/>
      <dgm:t>
        <a:bodyPr/>
        <a:lstStyle/>
        <a:p>
          <a:endParaRPr lang="en-US"/>
        </a:p>
      </dgm:t>
    </dgm:pt>
  </dgm:ptLst>
  <dgm:cxnLst>
    <dgm:cxn modelId="{18643543-D09A-4F84-BB11-BFD130D9096A}" srcId="{65EDFD80-AAF0-480F-A6C9-34B3C79B5C06}" destId="{69F5BED6-0F89-4B9D-A4DD-75E060702F48}" srcOrd="3" destOrd="0" parTransId="{B0387CB1-6DF2-4038-B9F4-D81393310C06}" sibTransId="{4C3F0915-E307-4F0C-87AD-871F122BB4B1}"/>
    <dgm:cxn modelId="{10730608-AE0D-406E-8C1E-3382DC4B9A06}" type="presOf" srcId="{BBC3A98F-C9D1-48EB-97A5-D8A42B2E89D2}" destId="{DC6D0308-8BDF-4A03-880B-5E42E5CA0312}" srcOrd="0" destOrd="3" presId="urn:microsoft.com/office/officeart/2009/3/layout/BlockDescendingList"/>
    <dgm:cxn modelId="{33739A47-4585-420D-A28D-DB09D80D2570}" type="presOf" srcId="{69F5BED6-0F89-4B9D-A4DD-75E060702F48}" destId="{C7F70ACD-32DD-485A-A848-FBC1E23124D6}" srcOrd="0" destOrd="3" presId="urn:microsoft.com/office/officeart/2009/3/layout/BlockDescendingList"/>
    <dgm:cxn modelId="{E8F387C0-A4B2-41F0-A68F-310663541725}" type="presOf" srcId="{E2348781-A8D0-4695-867A-AE3FEFF22D51}" destId="{08532A00-C296-44B4-9501-F64B18CC1141}" srcOrd="0" destOrd="2" presId="urn:microsoft.com/office/officeart/2009/3/layout/BlockDescendingList"/>
    <dgm:cxn modelId="{73930691-3F93-4F59-91BC-8B3C978E9CB7}" srcId="{3C879C65-BC9B-4DF1-B389-AEA006FDFE08}" destId="{E2348781-A8D0-4695-867A-AE3FEFF22D51}" srcOrd="2" destOrd="0" parTransId="{5CDDAAD3-0C20-45D3-BB52-AD4DDBDCECCA}" sibTransId="{92AC6EEB-6D21-436A-815D-B6D9CAD2836E}"/>
    <dgm:cxn modelId="{425F6DB2-51E6-4BED-B282-9A52CBF3E77F}" srcId="{65EDFD80-AAF0-480F-A6C9-34B3C79B5C06}" destId="{A9D16442-C8D8-4D73-9AB8-AE5B1EE8A33C}" srcOrd="4" destOrd="0" parTransId="{A5D32773-BBF8-4B40-95B5-5AFB8F42A7AC}" sibTransId="{DD9FFD9B-0C6D-4E1B-A1D7-5F66E399EA59}"/>
    <dgm:cxn modelId="{5E6B9C3E-440B-4C99-BC84-ECCA1A8A96B9}" type="presOf" srcId="{43A9B046-3ED8-4C3A-B2FA-F0C6FE053518}" destId="{DC6D0308-8BDF-4A03-880B-5E42E5CA0312}" srcOrd="0" destOrd="14" presId="urn:microsoft.com/office/officeart/2009/3/layout/BlockDescendingList"/>
    <dgm:cxn modelId="{10F934C9-E68B-4BCD-9066-1E833961740E}" srcId="{24FB8781-C7AD-41C6-B0F2-EB39AB75810A}" destId="{CF997160-F59C-43A6-BDBF-F6A76D0DF87C}" srcOrd="2" destOrd="0" parTransId="{E70D4E4A-4173-41A5-8141-0089F2EAE3A9}" sibTransId="{8DFBF742-E707-438C-9EBD-E8B0A3ED290D}"/>
    <dgm:cxn modelId="{B3849994-E066-4BC6-8725-8E0330663944}" type="presOf" srcId="{16CB3AF2-64B3-43A1-B878-0ED5484F08DB}" destId="{C7F70ACD-32DD-485A-A848-FBC1E23124D6}" srcOrd="0" destOrd="0" presId="urn:microsoft.com/office/officeart/2009/3/layout/BlockDescendingList"/>
    <dgm:cxn modelId="{D0FD42E9-C104-46D4-8DEC-363C5B77BAFE}" type="presOf" srcId="{4A71EAAE-F670-428C-8D9B-54211DC52F89}" destId="{08532A00-C296-44B4-9501-F64B18CC1141}" srcOrd="0" destOrd="6" presId="urn:microsoft.com/office/officeart/2009/3/layout/BlockDescendingList"/>
    <dgm:cxn modelId="{F8CB5797-9E1C-4012-A440-40586C81FCC6}" type="presOf" srcId="{5B448E25-A298-4131-B67D-2F461512AF61}" destId="{DC6D0308-8BDF-4A03-880B-5E42E5CA0312}" srcOrd="0" destOrd="10" presId="urn:microsoft.com/office/officeart/2009/3/layout/BlockDescendingList"/>
    <dgm:cxn modelId="{9F0365FF-FCCD-4AE8-BF65-B91A54385172}" type="presOf" srcId="{5ED87816-2A44-473E-87B8-CF8592B2D5C3}" destId="{08532A00-C296-44B4-9501-F64B18CC1141}" srcOrd="0" destOrd="3" presId="urn:microsoft.com/office/officeart/2009/3/layout/BlockDescendingList"/>
    <dgm:cxn modelId="{B63400C3-79CD-4EFC-9641-4427778A3309}" type="presOf" srcId="{0EE507C0-5A66-4A05-A73E-BFA51BFD7338}" destId="{08532A00-C296-44B4-9501-F64B18CC1141}" srcOrd="0" destOrd="7" presId="urn:microsoft.com/office/officeart/2009/3/layout/BlockDescendingList"/>
    <dgm:cxn modelId="{EF1080E2-00E0-4AE9-A455-6F05C97EA4B7}" srcId="{65EDFD80-AAF0-480F-A6C9-34B3C79B5C06}" destId="{348BC0DA-BE2D-4D75-9250-87496DB39F5E}" srcOrd="5" destOrd="0" parTransId="{37FEE34E-C716-4A57-AC3C-855167F5E7CC}" sibTransId="{B782722D-08E5-41BD-AE8E-8009C966EFFD}"/>
    <dgm:cxn modelId="{597A0653-F7B9-420C-B5F7-1F9586C453F3}" type="presOf" srcId="{DDCA8CB2-D2D1-426B-B78C-0E7DB63F46FE}" destId="{DC6D0308-8BDF-4A03-880B-5E42E5CA0312}" srcOrd="0" destOrd="4" presId="urn:microsoft.com/office/officeart/2009/3/layout/BlockDescendingList"/>
    <dgm:cxn modelId="{C0205EC6-A523-4CF8-B223-7F305F5AB27D}" type="presOf" srcId="{2D748837-65E5-4820-A9B6-246A2C6D17EE}" destId="{DC6D0308-8BDF-4A03-880B-5E42E5CA0312}" srcOrd="0" destOrd="8" presId="urn:microsoft.com/office/officeart/2009/3/layout/BlockDescendingList"/>
    <dgm:cxn modelId="{D5FC7CC9-C40F-4533-B099-16FFE6B16DE0}" type="presOf" srcId="{82A77877-6B6D-4777-83AA-A4189C09B226}" destId="{DC6D0308-8BDF-4A03-880B-5E42E5CA0312}" srcOrd="0" destOrd="5" presId="urn:microsoft.com/office/officeart/2009/3/layout/BlockDescendingList"/>
    <dgm:cxn modelId="{B9847E48-3F5F-416D-A349-F6E7457AAE6A}" type="presOf" srcId="{09660404-7B12-4B2C-BDFF-DAF4957765B9}" destId="{DC6D0308-8BDF-4A03-880B-5E42E5CA0312}" srcOrd="0" destOrd="9" presId="urn:microsoft.com/office/officeart/2009/3/layout/BlockDescendingList"/>
    <dgm:cxn modelId="{957F5513-3140-44EB-9FF0-D75AA8D638BF}" srcId="{24FB8781-C7AD-41C6-B0F2-EB39AB75810A}" destId="{ADD1236A-F520-4063-8FC7-0FC3E47FDF54}" srcOrd="12" destOrd="0" parTransId="{5045BAC1-2E8D-4397-A747-A6B18ACCEEBB}" sibTransId="{CBBEF808-F823-40BD-99C9-1FC100509976}"/>
    <dgm:cxn modelId="{F48CC170-6427-4850-AD73-FA568688AF5B}" srcId="{24FB8781-C7AD-41C6-B0F2-EB39AB75810A}" destId="{DDCA8CB2-D2D1-426B-B78C-0E7DB63F46FE}" srcOrd="4" destOrd="0" parTransId="{B2627629-1D1C-409B-85F4-5BFF3CEE3E8F}" sibTransId="{CB90DB04-F1A4-4AAB-8EA4-F8D554E02E98}"/>
    <dgm:cxn modelId="{E35D5932-3035-46B4-9A26-B13C5EC8E9B4}" srcId="{D59D927D-7859-402D-B0F8-2EAD58FE4B2C}" destId="{3C879C65-BC9B-4DF1-B389-AEA006FDFE08}" srcOrd="1" destOrd="0" parTransId="{5418EC4E-3921-4F8E-9B42-15C0F1F6857C}" sibTransId="{3253BE22-9B91-4B57-9BA0-32A8A134008B}"/>
    <dgm:cxn modelId="{30414B3B-22C2-46EC-A34E-C56960A006D6}" srcId="{65EDFD80-AAF0-480F-A6C9-34B3C79B5C06}" destId="{852C438F-D163-46BF-A5B8-A6EA63830BDA}" srcOrd="6" destOrd="0" parTransId="{231C9D27-9DD0-4B49-AF53-B725E9071B8B}" sibTransId="{B8D04EF5-8B73-4BF9-88EC-39CB4770F9E6}"/>
    <dgm:cxn modelId="{2BFAF149-33E5-4031-8EBE-0C827B499678}" srcId="{24FB8781-C7AD-41C6-B0F2-EB39AB75810A}" destId="{AAF042F9-2E62-4CD3-9045-0373EB6577A1}" srcOrd="15" destOrd="0" parTransId="{F64BEAE2-6479-459F-B665-DB36B1FF8C4C}" sibTransId="{31E034CB-23D6-4362-A06D-12FAA3B4D19A}"/>
    <dgm:cxn modelId="{2C825197-CCF2-4F1C-9EE5-0F8194D9CFF4}" srcId="{3C879C65-BC9B-4DF1-B389-AEA006FDFE08}" destId="{0EE507C0-5A66-4A05-A73E-BFA51BFD7338}" srcOrd="7" destOrd="0" parTransId="{89CB3B85-0A8A-4595-9908-50084FC1070B}" sibTransId="{611F4A27-349F-4A81-823A-4729F32EE112}"/>
    <dgm:cxn modelId="{1621D2B3-2F92-4251-A2AE-178F9D23A1E0}" srcId="{24FB8781-C7AD-41C6-B0F2-EB39AB75810A}" destId="{09660404-7B12-4B2C-BDFF-DAF4957765B9}" srcOrd="9" destOrd="0" parTransId="{5A815187-E096-4274-AC44-4C192435D5C7}" sibTransId="{2359705D-FC43-4AE1-91F8-78FFCEEFC951}"/>
    <dgm:cxn modelId="{A42ACA16-49DB-494F-8056-4E0DE415D2FD}" srcId="{65EDFD80-AAF0-480F-A6C9-34B3C79B5C06}" destId="{66DE1A27-231A-424C-9902-FD82F771EB4E}" srcOrd="8" destOrd="0" parTransId="{7A490C48-3C00-4CC5-B08B-7B80447A7D7A}" sibTransId="{DE30B0F2-D177-410A-AD34-32360602D027}"/>
    <dgm:cxn modelId="{93E801A1-8ABF-478E-A1EC-72789AA1F00C}" srcId="{65EDFD80-AAF0-480F-A6C9-34B3C79B5C06}" destId="{071DC26A-6F0F-4E63-876C-7B0EE643C228}" srcOrd="7" destOrd="0" parTransId="{0D06FC33-C3CE-4C95-B1D8-9599CC15D241}" sibTransId="{77AEAC59-B15C-4D4E-91BD-C8A5F21E7520}"/>
    <dgm:cxn modelId="{A55DC688-17B6-4B52-8DB7-B826ED93E635}" srcId="{D59D927D-7859-402D-B0F8-2EAD58FE4B2C}" destId="{24FB8781-C7AD-41C6-B0F2-EB39AB75810A}" srcOrd="0" destOrd="0" parTransId="{49BBE136-4B17-4B99-BB05-2487A91C36D8}" sibTransId="{21613061-64EB-41BE-A135-FFD0F63C7369}"/>
    <dgm:cxn modelId="{E6D84ECE-3868-40DC-9F76-6B04AC0908B8}" srcId="{3C879C65-BC9B-4DF1-B389-AEA006FDFE08}" destId="{005283D6-F302-47A3-A48E-4EFB572035A6}" srcOrd="5" destOrd="0" parTransId="{443F0287-93FE-421E-AA14-9EB580353F89}" sibTransId="{A7A12090-BBD0-41BF-9FE0-58AAE7F1B668}"/>
    <dgm:cxn modelId="{C4F817DF-BCCD-4B8D-BF1F-87E5FF2CF38A}" srcId="{D59D927D-7859-402D-B0F8-2EAD58FE4B2C}" destId="{65EDFD80-AAF0-480F-A6C9-34B3C79B5C06}" srcOrd="2" destOrd="0" parTransId="{84F33828-BA88-4ADB-9DA1-38A49E417171}" sibTransId="{24E44FC1-C4A2-477B-9544-436845839309}"/>
    <dgm:cxn modelId="{41075E4A-040B-4681-8B86-42C629CCF353}" srcId="{65EDFD80-AAF0-480F-A6C9-34B3C79B5C06}" destId="{16CB3AF2-64B3-43A1-B878-0ED5484F08DB}" srcOrd="0" destOrd="0" parTransId="{D522244E-4439-47C5-BBEB-C6D2FB9B9E51}" sibTransId="{D3DD15EB-89A6-49F1-A3D2-BDF160B92075}"/>
    <dgm:cxn modelId="{02E734CC-1AB6-4976-95DB-CCE05F3CC081}" srcId="{24FB8781-C7AD-41C6-B0F2-EB39AB75810A}" destId="{BBC3A98F-C9D1-48EB-97A5-D8A42B2E89D2}" srcOrd="3" destOrd="0" parTransId="{D2B9477A-4EBF-457C-A1AB-4ADF6A8EE531}" sibTransId="{8FA64BD1-4D98-4ACA-B20B-60DE3B0CD35E}"/>
    <dgm:cxn modelId="{667D9232-A1DB-4382-BBD0-E210DB5D09AD}" type="presOf" srcId="{321FCAE2-783F-4B2B-AF65-000F23CF32D7}" destId="{DC6D0308-8BDF-4A03-880B-5E42E5CA0312}" srcOrd="0" destOrd="6" presId="urn:microsoft.com/office/officeart/2009/3/layout/BlockDescendingList"/>
    <dgm:cxn modelId="{2E6EB219-7033-4DD9-B449-844994B39483}" type="presOf" srcId="{AAF042F9-2E62-4CD3-9045-0373EB6577A1}" destId="{DC6D0308-8BDF-4A03-880B-5E42E5CA0312}" srcOrd="0" destOrd="15" presId="urn:microsoft.com/office/officeart/2009/3/layout/BlockDescendingList"/>
    <dgm:cxn modelId="{C8AB7C74-6BC0-43BB-8D84-45552505DDED}" srcId="{24FB8781-C7AD-41C6-B0F2-EB39AB75810A}" destId="{43A9B046-3ED8-4C3A-B2FA-F0C6FE053518}" srcOrd="14" destOrd="0" parTransId="{52B4E01B-642D-4C37-A090-3D77909DEA29}" sibTransId="{A2506662-41AB-4E54-A84F-AE49894A0320}"/>
    <dgm:cxn modelId="{BE891993-2E27-4CAE-9F9D-A283B1581238}" srcId="{24FB8781-C7AD-41C6-B0F2-EB39AB75810A}" destId="{E05BA9B5-271D-4A71-9301-124BDA87E3A6}" srcOrd="11" destOrd="0" parTransId="{76FD6FF1-B102-4252-8C85-D06060933D93}" sibTransId="{449A763D-1E03-4003-AAC8-3B9233F873A5}"/>
    <dgm:cxn modelId="{41F8E129-C418-4077-B34C-D48F9FAEB58D}" type="presOf" srcId="{3C879C65-BC9B-4DF1-B389-AEA006FDFE08}" destId="{20E55F17-B694-44AF-BF31-82940A2BD369}" srcOrd="1" destOrd="0" presId="urn:microsoft.com/office/officeart/2009/3/layout/BlockDescendingList"/>
    <dgm:cxn modelId="{A0D7979F-CCEF-4B0A-B4C5-01CC88B80B07}" srcId="{24FB8781-C7AD-41C6-B0F2-EB39AB75810A}" destId="{667B0E47-5332-431A-BDCB-2A7395904273}" srcOrd="13" destOrd="0" parTransId="{39B44637-8DB3-47DA-9CD6-4DCE43AA32AA}" sibTransId="{C98D26E3-DC46-4664-A955-1FEEA6C36145}"/>
    <dgm:cxn modelId="{65FB2167-01A5-45BA-8A52-5778D01B03DC}" type="presOf" srcId="{9C819F16-C71C-47E4-AD64-0B42DCD9A373}" destId="{C7F70ACD-32DD-485A-A848-FBC1E23124D6}" srcOrd="0" destOrd="1" presId="urn:microsoft.com/office/officeart/2009/3/layout/BlockDescendingList"/>
    <dgm:cxn modelId="{D9F3371B-7198-4D19-AA90-8D9D98960AD8}" type="presOf" srcId="{402ABE07-B263-4EDE-A4A2-09C4A80EFD53}" destId="{DC6D0308-8BDF-4A03-880B-5E42E5CA0312}" srcOrd="0" destOrd="0" presId="urn:microsoft.com/office/officeart/2009/3/layout/BlockDescendingList"/>
    <dgm:cxn modelId="{0529867A-25B6-4FDE-9D29-8129023E22BF}" srcId="{24FB8781-C7AD-41C6-B0F2-EB39AB75810A}" destId="{5B448E25-A298-4131-B67D-2F461512AF61}" srcOrd="10" destOrd="0" parTransId="{5123FFAE-4254-4DF5-BA97-39FD6D19E85D}" sibTransId="{FDE411EE-21C7-42EB-B374-25386A825176}"/>
    <dgm:cxn modelId="{2BC47BED-62AB-4D81-B7D0-B5D4E0B8CAF6}" srcId="{3C879C65-BC9B-4DF1-B389-AEA006FDFE08}" destId="{AEA09920-2BDB-4856-A75D-81F2046AB6FB}" srcOrd="0" destOrd="0" parTransId="{BF5F784C-5274-457C-93CC-29A9C99D180C}" sibTransId="{04E751BF-4F81-42B2-8B7B-F07A8370553E}"/>
    <dgm:cxn modelId="{0A1EA4AE-ED44-4878-B499-77EB0CF577E1}" type="presOf" srcId="{AD53AC13-9712-4E94-A242-388D70E626C5}" destId="{08532A00-C296-44B4-9501-F64B18CC1141}" srcOrd="0" destOrd="4" presId="urn:microsoft.com/office/officeart/2009/3/layout/BlockDescendingList"/>
    <dgm:cxn modelId="{CA6B50E7-EDB5-47CA-8923-79211F956846}" type="presOf" srcId="{071DC26A-6F0F-4E63-876C-7B0EE643C228}" destId="{C7F70ACD-32DD-485A-A848-FBC1E23124D6}" srcOrd="0" destOrd="7" presId="urn:microsoft.com/office/officeart/2009/3/layout/BlockDescendingList"/>
    <dgm:cxn modelId="{CAC53933-D6AE-4CF5-A5E5-F4661A54C031}" srcId="{24FB8781-C7AD-41C6-B0F2-EB39AB75810A}" destId="{5817E698-6790-440F-938E-5AD2D553EE3C}" srcOrd="1" destOrd="0" parTransId="{AF631466-12D8-4B65-B046-E9E6D920654C}" sibTransId="{7B129324-4E78-4FD8-ADE6-89B041A998F6}"/>
    <dgm:cxn modelId="{46E0E172-6625-4119-9EC4-67C7B40DB86D}" srcId="{3C879C65-BC9B-4DF1-B389-AEA006FDFE08}" destId="{AD53AC13-9712-4E94-A242-388D70E626C5}" srcOrd="4" destOrd="0" parTransId="{B2B91DF6-F567-47D2-AF6B-ED8581E77A70}" sibTransId="{982F79D2-C5EF-40FC-BFA8-8EFB22EAC88C}"/>
    <dgm:cxn modelId="{CD5CD932-C95F-4579-B1F4-A701B2B39636}" srcId="{65EDFD80-AAF0-480F-A6C9-34B3C79B5C06}" destId="{435A5EB0-C10D-4895-930F-24B2AFF0A128}" srcOrd="10" destOrd="0" parTransId="{A4C1A03C-647B-4CEE-9785-9A6166B94949}" sibTransId="{934FD587-3FCF-4625-8EE0-6F664AD3A343}"/>
    <dgm:cxn modelId="{D5BFFE1A-C544-4D8E-B81F-25FBE5F1BD80}" srcId="{3C879C65-BC9B-4DF1-B389-AEA006FDFE08}" destId="{4A71EAAE-F670-428C-8D9B-54211DC52F89}" srcOrd="6" destOrd="0" parTransId="{4FFBC00C-1411-42CC-BEA7-E409AD4B9F18}" sibTransId="{A590B3EB-3377-4937-B3BC-91EA876FAF1D}"/>
    <dgm:cxn modelId="{6E87023D-D0FC-43CA-AB03-C4BCE284F1D1}" type="presOf" srcId="{435A5EB0-C10D-4895-930F-24B2AFF0A128}" destId="{C7F70ACD-32DD-485A-A848-FBC1E23124D6}" srcOrd="0" destOrd="10" presId="urn:microsoft.com/office/officeart/2009/3/layout/BlockDescendingList"/>
    <dgm:cxn modelId="{4071EE55-35B1-4D39-9885-8267B58EA9F7}" type="presOf" srcId="{0D75B885-49EA-42D6-AC29-397ECCD5DD68}" destId="{08532A00-C296-44B4-9501-F64B18CC1141}" srcOrd="0" destOrd="8" presId="urn:microsoft.com/office/officeart/2009/3/layout/BlockDescendingList"/>
    <dgm:cxn modelId="{50E60286-CF2E-4440-8DEE-FA15CA42D970}" type="presOf" srcId="{CF997160-F59C-43A6-BDBF-F6A76D0DF87C}" destId="{DC6D0308-8BDF-4A03-880B-5E42E5CA0312}" srcOrd="0" destOrd="2" presId="urn:microsoft.com/office/officeart/2009/3/layout/BlockDescendingList"/>
    <dgm:cxn modelId="{BDE1217C-D00E-4425-848E-AF9D89A6A11F}" type="presOf" srcId="{E05BA9B5-271D-4A71-9301-124BDA87E3A6}" destId="{DC6D0308-8BDF-4A03-880B-5E42E5CA0312}" srcOrd="0" destOrd="11" presId="urn:microsoft.com/office/officeart/2009/3/layout/BlockDescendingList"/>
    <dgm:cxn modelId="{B183E546-DE12-4A47-ACEF-3D998F247CFD}" type="presOf" srcId="{5817E698-6790-440F-938E-5AD2D553EE3C}" destId="{DC6D0308-8BDF-4A03-880B-5E42E5CA0312}" srcOrd="0" destOrd="1" presId="urn:microsoft.com/office/officeart/2009/3/layout/BlockDescendingList"/>
    <dgm:cxn modelId="{92E7E526-2986-48C5-9E5F-7CFC38EE621B}" srcId="{3C879C65-BC9B-4DF1-B389-AEA006FDFE08}" destId="{0D75B885-49EA-42D6-AC29-397ECCD5DD68}" srcOrd="8" destOrd="0" parTransId="{D4F1C2BA-21C2-4004-96EC-D716B877E0FA}" sibTransId="{34E7FA12-B2BA-415B-96F1-18A483247698}"/>
    <dgm:cxn modelId="{3EBEFBC7-49B6-47DF-9141-80D11850D911}" type="presOf" srcId="{3C879C65-BC9B-4DF1-B389-AEA006FDFE08}" destId="{B0FB56A8-8936-4D20-923B-E25E241AB58E}" srcOrd="0" destOrd="0" presId="urn:microsoft.com/office/officeart/2009/3/layout/BlockDescendingList"/>
    <dgm:cxn modelId="{65D4DD67-DE87-40F9-85B9-A5B5C51535CC}" type="presOf" srcId="{A9D16442-C8D8-4D73-9AB8-AE5B1EE8A33C}" destId="{C7F70ACD-32DD-485A-A848-FBC1E23124D6}" srcOrd="0" destOrd="4" presId="urn:microsoft.com/office/officeart/2009/3/layout/BlockDescendingList"/>
    <dgm:cxn modelId="{2FAB0001-BCD2-47AC-A102-A2C2AE3D671A}" srcId="{3C879C65-BC9B-4DF1-B389-AEA006FDFE08}" destId="{07237802-DE31-4C50-A9FA-82567A98EEEC}" srcOrd="9" destOrd="0" parTransId="{75B19267-986D-4F47-8107-90D7795F163F}" sibTransId="{41E0E9F5-EC85-4AF4-8073-F6949E927C88}"/>
    <dgm:cxn modelId="{DE2E3122-D3C6-47F8-AD84-BBD790DE4EA3}" type="presOf" srcId="{ED3F9026-F796-45DB-8241-10DA15DD3139}" destId="{DC6D0308-8BDF-4A03-880B-5E42E5CA0312}" srcOrd="0" destOrd="7" presId="urn:microsoft.com/office/officeart/2009/3/layout/BlockDescendingList"/>
    <dgm:cxn modelId="{C9680BA7-548F-4FD7-A4F3-D9672138103A}" srcId="{3C879C65-BC9B-4DF1-B389-AEA006FDFE08}" destId="{5ED87816-2A44-473E-87B8-CF8592B2D5C3}" srcOrd="3" destOrd="0" parTransId="{55BD9DB0-6B39-4691-8655-19525BB6D174}" sibTransId="{BC107F15-D719-4466-BA5D-A28088D4754C}"/>
    <dgm:cxn modelId="{648092D3-998E-4527-8F53-346AB9F7CDEF}" srcId="{24FB8781-C7AD-41C6-B0F2-EB39AB75810A}" destId="{2D748837-65E5-4820-A9B6-246A2C6D17EE}" srcOrd="8" destOrd="0" parTransId="{28B47D3E-D0B0-4F55-869B-E1754280C6EC}" sibTransId="{39F6FC9D-5EDA-4452-A626-F209CFDA9B38}"/>
    <dgm:cxn modelId="{77016760-B3D2-4655-ABB1-FB11DEADFE00}" type="presOf" srcId="{D59D927D-7859-402D-B0F8-2EAD58FE4B2C}" destId="{7A1C77A3-FBBA-48CE-8FBB-06F2CBA47889}" srcOrd="0" destOrd="0" presId="urn:microsoft.com/office/officeart/2009/3/layout/BlockDescendingList"/>
    <dgm:cxn modelId="{68EAEA30-E259-4326-A171-D5AF73EC8E62}" type="presOf" srcId="{65EDFD80-AAF0-480F-A6C9-34B3C79B5C06}" destId="{5C219B3A-6840-4794-A970-3E036CF603D5}" srcOrd="1" destOrd="0" presId="urn:microsoft.com/office/officeart/2009/3/layout/BlockDescendingList"/>
    <dgm:cxn modelId="{C464A18B-5BD6-4926-BD74-AAECFE2E4A4A}" type="presOf" srcId="{348BC0DA-BE2D-4D75-9250-87496DB39F5E}" destId="{C7F70ACD-32DD-485A-A848-FBC1E23124D6}" srcOrd="0" destOrd="5" presId="urn:microsoft.com/office/officeart/2009/3/layout/BlockDescendingList"/>
    <dgm:cxn modelId="{4B59F58F-3AB9-42AC-BCCB-B068D4E0E775}" srcId="{24FB8781-C7AD-41C6-B0F2-EB39AB75810A}" destId="{92B564A6-4E18-46BD-936E-B0BBADC10E76}" srcOrd="16" destOrd="0" parTransId="{7E18FF4C-EB9E-4366-9EF9-19406551B2CD}" sibTransId="{2A24DECF-56D8-4B17-96B6-AE6B46EF8744}"/>
    <dgm:cxn modelId="{2DA399FD-B65F-4457-A2F4-C75451C20D17}" srcId="{24FB8781-C7AD-41C6-B0F2-EB39AB75810A}" destId="{402ABE07-B263-4EDE-A4A2-09C4A80EFD53}" srcOrd="0" destOrd="0" parTransId="{547DFA80-2128-4813-B038-5FD02E765A76}" sibTransId="{C3A9BAF8-EF22-451B-9DF1-ECCBDDD08D5D}"/>
    <dgm:cxn modelId="{A4EB09D0-75B5-4D1D-9B6D-F1F052AF7238}" type="presOf" srcId="{65EDFD80-AAF0-480F-A6C9-34B3C79B5C06}" destId="{4F38FAD4-E7AB-49A1-B0A7-6B24E86C45F6}" srcOrd="0" destOrd="0" presId="urn:microsoft.com/office/officeart/2009/3/layout/BlockDescendingList"/>
    <dgm:cxn modelId="{97E91B92-2639-4795-AC7B-B42524154462}" type="presOf" srcId="{852C438F-D163-46BF-A5B8-A6EA63830BDA}" destId="{C7F70ACD-32DD-485A-A848-FBC1E23124D6}" srcOrd="0" destOrd="6" presId="urn:microsoft.com/office/officeart/2009/3/layout/BlockDescendingList"/>
    <dgm:cxn modelId="{F246A398-EC8D-404F-AFFC-D4F2AE5F51BA}" srcId="{24FB8781-C7AD-41C6-B0F2-EB39AB75810A}" destId="{321FCAE2-783F-4B2B-AF65-000F23CF32D7}" srcOrd="6" destOrd="0" parTransId="{FAAB7A2D-3F91-4A86-9B8C-63F3C1CD7EF5}" sibTransId="{59437D16-071B-4BFD-AA24-7AF7ED2B4A3E}"/>
    <dgm:cxn modelId="{60BCFD8A-C276-428D-9B1C-222E8074CC8E}" type="presOf" srcId="{AE28BA3F-4D65-439D-A474-6A8F0CB4C1C5}" destId="{C7F70ACD-32DD-485A-A848-FBC1E23124D6}" srcOrd="0" destOrd="2" presId="urn:microsoft.com/office/officeart/2009/3/layout/BlockDescendingList"/>
    <dgm:cxn modelId="{799DB0A6-0222-498E-8B4B-B035CECC4E74}" srcId="{65EDFD80-AAF0-480F-A6C9-34B3C79B5C06}" destId="{8BCA2660-7EE6-4530-972E-868284981343}" srcOrd="9" destOrd="0" parTransId="{C8320F0B-6416-4DE4-9F79-AAF417335966}" sibTransId="{5BF5E1D2-5121-4EBB-8F58-7E92A36186C4}"/>
    <dgm:cxn modelId="{4470415A-98E9-4141-93B6-D1E9443D5C2D}" srcId="{3C879C65-BC9B-4DF1-B389-AEA006FDFE08}" destId="{909DC0E0-28A6-4575-89B2-3F06516CF3CF}" srcOrd="1" destOrd="0" parTransId="{76042B7F-157F-4046-A160-6A8FF30AC023}" sibTransId="{5D7BE9DC-90FB-4F0C-8AF3-ECFB00AE50C7}"/>
    <dgm:cxn modelId="{1C971CDC-D338-44AC-841C-E9B577D227A1}" type="presOf" srcId="{66DE1A27-231A-424C-9902-FD82F771EB4E}" destId="{C7F70ACD-32DD-485A-A848-FBC1E23124D6}" srcOrd="0" destOrd="8" presId="urn:microsoft.com/office/officeart/2009/3/layout/BlockDescendingList"/>
    <dgm:cxn modelId="{D5E6818A-8280-40B8-84E6-CB85AFB205CE}" type="presOf" srcId="{AEA09920-2BDB-4856-A75D-81F2046AB6FB}" destId="{08532A00-C296-44B4-9501-F64B18CC1141}" srcOrd="0" destOrd="0" presId="urn:microsoft.com/office/officeart/2009/3/layout/BlockDescendingList"/>
    <dgm:cxn modelId="{377CFE15-E620-4CA5-B5EE-3FF7E4DEA2AD}" type="presOf" srcId="{8BCA2660-7EE6-4530-972E-868284981343}" destId="{C7F70ACD-32DD-485A-A848-FBC1E23124D6}" srcOrd="0" destOrd="9" presId="urn:microsoft.com/office/officeart/2009/3/layout/BlockDescendingList"/>
    <dgm:cxn modelId="{847C6415-9DDA-41B7-B262-09C2AB8C49B1}" type="presOf" srcId="{92B564A6-4E18-46BD-936E-B0BBADC10E76}" destId="{DC6D0308-8BDF-4A03-880B-5E42E5CA0312}" srcOrd="0" destOrd="16" presId="urn:microsoft.com/office/officeart/2009/3/layout/BlockDescendingList"/>
    <dgm:cxn modelId="{62A1C70E-0F5E-41A5-9B3C-72CE1195FA19}" type="presOf" srcId="{24FB8781-C7AD-41C6-B0F2-EB39AB75810A}" destId="{0B645114-C2E6-445D-8CD5-00D3A7ED792C}" srcOrd="1" destOrd="0" presId="urn:microsoft.com/office/officeart/2009/3/layout/BlockDescendingList"/>
    <dgm:cxn modelId="{833D9D71-59FB-4931-9C30-A6A8628D97D9}" srcId="{24FB8781-C7AD-41C6-B0F2-EB39AB75810A}" destId="{ED3F9026-F796-45DB-8241-10DA15DD3139}" srcOrd="7" destOrd="0" parTransId="{7390C2F5-6C94-4255-A8C3-5F926CB37447}" sibTransId="{BA368AAC-7636-4444-9B39-BA4A8E27048F}"/>
    <dgm:cxn modelId="{594C6C05-2916-4B38-9743-F4C45AC426C9}" type="presOf" srcId="{24FB8781-C7AD-41C6-B0F2-EB39AB75810A}" destId="{09692BCA-2225-445F-8599-1D1C2E449EAF}" srcOrd="0" destOrd="0" presId="urn:microsoft.com/office/officeart/2009/3/layout/BlockDescendingList"/>
    <dgm:cxn modelId="{AFA5F33C-9E08-4DF2-A6E3-8F3B86670A39}" srcId="{24FB8781-C7AD-41C6-B0F2-EB39AB75810A}" destId="{82A77877-6B6D-4777-83AA-A4189C09B226}" srcOrd="5" destOrd="0" parTransId="{8F4F0DAB-2E78-4325-AA91-BA9E6A996F8C}" sibTransId="{C23866EE-C545-41E6-98AD-0C6C314FA2EA}"/>
    <dgm:cxn modelId="{72BD98B6-56B2-47FF-B0C9-DE7D769FBFDB}" type="presOf" srcId="{667B0E47-5332-431A-BDCB-2A7395904273}" destId="{DC6D0308-8BDF-4A03-880B-5E42E5CA0312}" srcOrd="0" destOrd="13" presId="urn:microsoft.com/office/officeart/2009/3/layout/BlockDescendingList"/>
    <dgm:cxn modelId="{F3A6D277-E910-45EA-95C9-D6859A9CE1D1}" srcId="{65EDFD80-AAF0-480F-A6C9-34B3C79B5C06}" destId="{AE28BA3F-4D65-439D-A474-6A8F0CB4C1C5}" srcOrd="2" destOrd="0" parTransId="{A7C1B6FC-E7F5-49BF-9FB2-32D6EC9EB4F3}" sibTransId="{1BA03787-CBD4-40FE-8F44-2DF4DFD40465}"/>
    <dgm:cxn modelId="{47E8352C-5B24-46B6-A33E-783EF4ACAF49}" type="presOf" srcId="{07237802-DE31-4C50-A9FA-82567A98EEEC}" destId="{08532A00-C296-44B4-9501-F64B18CC1141}" srcOrd="0" destOrd="9" presId="urn:microsoft.com/office/officeart/2009/3/layout/BlockDescendingList"/>
    <dgm:cxn modelId="{23535DE6-472B-4FA1-96BC-85A754F2C4D9}" srcId="{65EDFD80-AAF0-480F-A6C9-34B3C79B5C06}" destId="{9C819F16-C71C-47E4-AD64-0B42DCD9A373}" srcOrd="1" destOrd="0" parTransId="{812226E9-27E2-47E9-99C8-0B38FB32B102}" sibTransId="{7680EB4D-1506-495A-AFFB-537E50A2612D}"/>
    <dgm:cxn modelId="{D264A455-8FA6-442E-AA3C-54E0BF1034B2}" type="presOf" srcId="{909DC0E0-28A6-4575-89B2-3F06516CF3CF}" destId="{08532A00-C296-44B4-9501-F64B18CC1141}" srcOrd="0" destOrd="1" presId="urn:microsoft.com/office/officeart/2009/3/layout/BlockDescendingList"/>
    <dgm:cxn modelId="{B2B4B229-3749-415F-802F-40D293D2AC8E}" type="presOf" srcId="{005283D6-F302-47A3-A48E-4EFB572035A6}" destId="{08532A00-C296-44B4-9501-F64B18CC1141}" srcOrd="0" destOrd="5" presId="urn:microsoft.com/office/officeart/2009/3/layout/BlockDescendingList"/>
    <dgm:cxn modelId="{FC64B404-80CC-4198-A008-5C896B17287F}" type="presOf" srcId="{ADD1236A-F520-4063-8FC7-0FC3E47FDF54}" destId="{DC6D0308-8BDF-4A03-880B-5E42E5CA0312}" srcOrd="0" destOrd="12" presId="urn:microsoft.com/office/officeart/2009/3/layout/BlockDescendingList"/>
    <dgm:cxn modelId="{AADFFE89-4B24-4E32-841E-241CC9534995}" type="presParOf" srcId="{7A1C77A3-FBBA-48CE-8FBB-06F2CBA47889}" destId="{09692BCA-2225-445F-8599-1D1C2E449EAF}" srcOrd="0" destOrd="0" presId="urn:microsoft.com/office/officeart/2009/3/layout/BlockDescendingList"/>
    <dgm:cxn modelId="{C1E9353C-5F76-4F86-A561-2F6A12DD15E6}" type="presParOf" srcId="{7A1C77A3-FBBA-48CE-8FBB-06F2CBA47889}" destId="{DC6D0308-8BDF-4A03-880B-5E42E5CA0312}" srcOrd="1" destOrd="0" presId="urn:microsoft.com/office/officeart/2009/3/layout/BlockDescendingList"/>
    <dgm:cxn modelId="{58D222F5-2843-4A98-8182-E6D0EE607AC4}" type="presParOf" srcId="{7A1C77A3-FBBA-48CE-8FBB-06F2CBA47889}" destId="{E0D69E69-730B-4D35-8077-1DFC35C43F1A}" srcOrd="2" destOrd="0" presId="urn:microsoft.com/office/officeart/2009/3/layout/BlockDescendingList"/>
    <dgm:cxn modelId="{5BE620E7-D7C1-4711-A9B9-6FFC37B37476}" type="presParOf" srcId="{E0D69E69-730B-4D35-8077-1DFC35C43F1A}" destId="{0B645114-C2E6-445D-8CD5-00D3A7ED792C}" srcOrd="0" destOrd="0" presId="urn:microsoft.com/office/officeart/2009/3/layout/BlockDescendingList"/>
    <dgm:cxn modelId="{264E0722-56BF-4D92-9C9C-66374BC40234}" type="presParOf" srcId="{7A1C77A3-FBBA-48CE-8FBB-06F2CBA47889}" destId="{B0FB56A8-8936-4D20-923B-E25E241AB58E}" srcOrd="3" destOrd="0" presId="urn:microsoft.com/office/officeart/2009/3/layout/BlockDescendingList"/>
    <dgm:cxn modelId="{48B5D672-F46C-4BF3-BD06-8A7C626BEDB7}" type="presParOf" srcId="{7A1C77A3-FBBA-48CE-8FBB-06F2CBA47889}" destId="{08532A00-C296-44B4-9501-F64B18CC1141}" srcOrd="4" destOrd="0" presId="urn:microsoft.com/office/officeart/2009/3/layout/BlockDescendingList"/>
    <dgm:cxn modelId="{C5431A0E-302C-4BA2-87F9-DC1A4A4D0E5F}" type="presParOf" srcId="{7A1C77A3-FBBA-48CE-8FBB-06F2CBA47889}" destId="{330B3AA5-ABE8-4D02-A685-0B06B90A162C}" srcOrd="5" destOrd="0" presId="urn:microsoft.com/office/officeart/2009/3/layout/BlockDescendingList"/>
    <dgm:cxn modelId="{37E4D7D6-88F7-43BF-90C4-6E306DB7321D}" type="presParOf" srcId="{330B3AA5-ABE8-4D02-A685-0B06B90A162C}" destId="{20E55F17-B694-44AF-BF31-82940A2BD369}" srcOrd="0" destOrd="0" presId="urn:microsoft.com/office/officeart/2009/3/layout/BlockDescendingList"/>
    <dgm:cxn modelId="{76E2D2D2-EC57-4853-8857-E47E3B0AB4BE}" type="presParOf" srcId="{7A1C77A3-FBBA-48CE-8FBB-06F2CBA47889}" destId="{4F38FAD4-E7AB-49A1-B0A7-6B24E86C45F6}" srcOrd="6" destOrd="0" presId="urn:microsoft.com/office/officeart/2009/3/layout/BlockDescendingList"/>
    <dgm:cxn modelId="{ECA77920-A446-4346-A800-49FE67B904DC}" type="presParOf" srcId="{7A1C77A3-FBBA-48CE-8FBB-06F2CBA47889}" destId="{C7F70ACD-32DD-485A-A848-FBC1E23124D6}" srcOrd="7" destOrd="0" presId="urn:microsoft.com/office/officeart/2009/3/layout/BlockDescendingList"/>
    <dgm:cxn modelId="{98BE9963-CE43-4C5B-B354-954A4D1764B4}" type="presParOf" srcId="{7A1C77A3-FBBA-48CE-8FBB-06F2CBA47889}" destId="{6C53231D-2995-40AB-B275-152B2C33C037}" srcOrd="8" destOrd="0" presId="urn:microsoft.com/office/officeart/2009/3/layout/BlockDescendingList"/>
    <dgm:cxn modelId="{D21FD6DD-8CE2-4AB6-9EE8-31911D1D0E0A}" type="presParOf" srcId="{6C53231D-2995-40AB-B275-152B2C33C037}" destId="{5C219B3A-6840-4794-A970-3E036CF603D5}" srcOrd="0" destOrd="0" presId="urn:microsoft.com/office/officeart/2009/3/layout/BlockDescending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E137A8-9C5A-4454-A2CC-A30200017049}">
      <dsp:nvSpPr>
        <dsp:cNvPr id="0" name=""/>
        <dsp:cNvSpPr/>
      </dsp:nvSpPr>
      <dsp:spPr>
        <a:xfrm rot="5400000">
          <a:off x="3485617" y="148501"/>
          <a:ext cx="2268140" cy="1973282"/>
        </a:xfrm>
        <a:prstGeom prst="hexagon">
          <a:avLst>
            <a:gd name="adj" fmla="val 25000"/>
            <a:gd name="vf" fmla="val 115470"/>
          </a:avLst>
        </a:prstGeom>
        <a:gradFill rotWithShape="0">
          <a:gsLst>
            <a:gs pos="0">
              <a:schemeClr val="accent1">
                <a:shade val="50000"/>
                <a:hueOff val="0"/>
                <a:satOff val="0"/>
                <a:lumOff val="0"/>
                <a:alphaOff val="0"/>
                <a:shade val="51000"/>
                <a:satMod val="130000"/>
              </a:schemeClr>
            </a:gs>
            <a:gs pos="80000">
              <a:schemeClr val="accent1">
                <a:shade val="50000"/>
                <a:hueOff val="0"/>
                <a:satOff val="0"/>
                <a:lumOff val="0"/>
                <a:alphaOff val="0"/>
                <a:shade val="93000"/>
                <a:satMod val="130000"/>
              </a:schemeClr>
            </a:gs>
            <a:gs pos="100000">
              <a:schemeClr val="accent1">
                <a:shade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t>Do partnerships work?</a:t>
          </a:r>
        </a:p>
      </dsp:txBody>
      <dsp:txXfrm rot="-5400000">
        <a:off x="3940549" y="354524"/>
        <a:ext cx="1358276" cy="1561236"/>
      </dsp:txXfrm>
    </dsp:sp>
    <dsp:sp modelId="{B86B1DE5-64A1-4F0D-99B9-5497A38AA350}">
      <dsp:nvSpPr>
        <dsp:cNvPr id="0" name=""/>
        <dsp:cNvSpPr/>
      </dsp:nvSpPr>
      <dsp:spPr>
        <a:xfrm>
          <a:off x="5666208" y="454700"/>
          <a:ext cx="2531244" cy="13608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a:t>Funding?</a:t>
          </a:r>
        </a:p>
      </dsp:txBody>
      <dsp:txXfrm>
        <a:off x="5666208" y="454700"/>
        <a:ext cx="2531244" cy="1360884"/>
      </dsp:txXfrm>
    </dsp:sp>
    <dsp:sp modelId="{944DCF41-68CB-46CE-A22E-C0438FF06759}">
      <dsp:nvSpPr>
        <dsp:cNvPr id="0" name=""/>
        <dsp:cNvSpPr/>
      </dsp:nvSpPr>
      <dsp:spPr>
        <a:xfrm rot="5400000">
          <a:off x="1354472" y="148501"/>
          <a:ext cx="2268140" cy="1973282"/>
        </a:xfrm>
        <a:prstGeom prst="hexagon">
          <a:avLst>
            <a:gd name="adj" fmla="val 25000"/>
            <a:gd name="vf" fmla="val 115470"/>
          </a:avLst>
        </a:prstGeom>
        <a:gradFill rotWithShape="0">
          <a:gsLst>
            <a:gs pos="0">
              <a:schemeClr val="accent1">
                <a:shade val="50000"/>
                <a:hueOff val="-213431"/>
                <a:satOff val="-17772"/>
                <a:lumOff val="17068"/>
                <a:alphaOff val="0"/>
                <a:shade val="51000"/>
                <a:satMod val="130000"/>
              </a:schemeClr>
            </a:gs>
            <a:gs pos="80000">
              <a:schemeClr val="accent1">
                <a:shade val="50000"/>
                <a:hueOff val="-213431"/>
                <a:satOff val="-17772"/>
                <a:lumOff val="17068"/>
                <a:alphaOff val="0"/>
                <a:shade val="93000"/>
                <a:satMod val="130000"/>
              </a:schemeClr>
            </a:gs>
            <a:gs pos="100000">
              <a:schemeClr val="accent1">
                <a:shade val="50000"/>
                <a:hueOff val="-213431"/>
                <a:satOff val="-17772"/>
                <a:lumOff val="1706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en-US" sz="3600" kern="1200"/>
        </a:p>
      </dsp:txBody>
      <dsp:txXfrm rot="-5400000">
        <a:off x="1809404" y="354524"/>
        <a:ext cx="1358276" cy="1561236"/>
      </dsp:txXfrm>
    </dsp:sp>
    <dsp:sp modelId="{4F50861A-F007-41D2-92D4-1AA73006B9D4}">
      <dsp:nvSpPr>
        <dsp:cNvPr id="0" name=""/>
        <dsp:cNvSpPr/>
      </dsp:nvSpPr>
      <dsp:spPr>
        <a:xfrm rot="5400000">
          <a:off x="2415962" y="2073698"/>
          <a:ext cx="2268140" cy="1973282"/>
        </a:xfrm>
        <a:prstGeom prst="hexagon">
          <a:avLst>
            <a:gd name="adj" fmla="val 25000"/>
            <a:gd name="vf" fmla="val 115470"/>
          </a:avLst>
        </a:prstGeom>
        <a:gradFill rotWithShape="0">
          <a:gsLst>
            <a:gs pos="0">
              <a:schemeClr val="accent1">
                <a:shade val="50000"/>
                <a:hueOff val="-426863"/>
                <a:satOff val="-35543"/>
                <a:lumOff val="34137"/>
                <a:alphaOff val="0"/>
                <a:shade val="51000"/>
                <a:satMod val="130000"/>
              </a:schemeClr>
            </a:gs>
            <a:gs pos="80000">
              <a:schemeClr val="accent1">
                <a:shade val="50000"/>
                <a:hueOff val="-426863"/>
                <a:satOff val="-35543"/>
                <a:lumOff val="34137"/>
                <a:alphaOff val="0"/>
                <a:shade val="93000"/>
                <a:satMod val="130000"/>
              </a:schemeClr>
            </a:gs>
            <a:gs pos="100000">
              <a:schemeClr val="accent1">
                <a:shade val="50000"/>
                <a:hueOff val="-426863"/>
                <a:satOff val="-35543"/>
                <a:lumOff val="3413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t>Do they add value to other forms of TA?</a:t>
          </a:r>
        </a:p>
      </dsp:txBody>
      <dsp:txXfrm rot="-5400000">
        <a:off x="2870894" y="2279721"/>
        <a:ext cx="1358276" cy="1561236"/>
      </dsp:txXfrm>
    </dsp:sp>
    <dsp:sp modelId="{B3BD4EC9-DEB5-4CBF-97AE-E71B0F4E7EE9}">
      <dsp:nvSpPr>
        <dsp:cNvPr id="0" name=""/>
        <dsp:cNvSpPr/>
      </dsp:nvSpPr>
      <dsp:spPr>
        <a:xfrm>
          <a:off x="32146" y="2379897"/>
          <a:ext cx="2449591" cy="13608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r" defTabSz="800100">
            <a:lnSpc>
              <a:spcPct val="90000"/>
            </a:lnSpc>
            <a:spcBef>
              <a:spcPct val="0"/>
            </a:spcBef>
            <a:spcAft>
              <a:spcPct val="35000"/>
            </a:spcAft>
          </a:pPr>
          <a:r>
            <a:rPr lang="en-US" sz="1800" kern="1200" dirty="0"/>
            <a:t>Funding?</a:t>
          </a:r>
        </a:p>
      </dsp:txBody>
      <dsp:txXfrm>
        <a:off x="32146" y="2379897"/>
        <a:ext cx="2449591" cy="1360884"/>
      </dsp:txXfrm>
    </dsp:sp>
    <dsp:sp modelId="{7CFE1E5B-C815-4CEA-BC88-BB77059A3290}">
      <dsp:nvSpPr>
        <dsp:cNvPr id="0" name=""/>
        <dsp:cNvSpPr/>
      </dsp:nvSpPr>
      <dsp:spPr>
        <a:xfrm rot="5400000">
          <a:off x="4547107" y="2073698"/>
          <a:ext cx="2268140" cy="1973282"/>
        </a:xfrm>
        <a:prstGeom prst="hexagon">
          <a:avLst>
            <a:gd name="adj" fmla="val 25000"/>
            <a:gd name="vf" fmla="val 115470"/>
          </a:avLst>
        </a:prstGeom>
        <a:gradFill rotWithShape="0">
          <a:gsLst>
            <a:gs pos="0">
              <a:schemeClr val="accent1">
                <a:shade val="50000"/>
                <a:hueOff val="-640294"/>
                <a:satOff val="-53315"/>
                <a:lumOff val="51205"/>
                <a:alphaOff val="0"/>
                <a:shade val="51000"/>
                <a:satMod val="130000"/>
              </a:schemeClr>
            </a:gs>
            <a:gs pos="80000">
              <a:schemeClr val="accent1">
                <a:shade val="50000"/>
                <a:hueOff val="-640294"/>
                <a:satOff val="-53315"/>
                <a:lumOff val="51205"/>
                <a:alphaOff val="0"/>
                <a:shade val="93000"/>
                <a:satMod val="130000"/>
              </a:schemeClr>
            </a:gs>
            <a:gs pos="100000">
              <a:schemeClr val="accent1">
                <a:shade val="50000"/>
                <a:hueOff val="-640294"/>
                <a:satOff val="-53315"/>
                <a:lumOff val="5120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en-US" sz="3600" kern="1200"/>
        </a:p>
      </dsp:txBody>
      <dsp:txXfrm rot="-5400000">
        <a:off x="5002039" y="2279721"/>
        <a:ext cx="1358276" cy="1561236"/>
      </dsp:txXfrm>
    </dsp:sp>
    <dsp:sp modelId="{28111C0C-3C92-4BEB-8323-AF311FF71E07}">
      <dsp:nvSpPr>
        <dsp:cNvPr id="0" name=""/>
        <dsp:cNvSpPr/>
      </dsp:nvSpPr>
      <dsp:spPr>
        <a:xfrm rot="5400000">
          <a:off x="3485617" y="3998896"/>
          <a:ext cx="2268140" cy="1973282"/>
        </a:xfrm>
        <a:prstGeom prst="hexagon">
          <a:avLst>
            <a:gd name="adj" fmla="val 25000"/>
            <a:gd name="vf" fmla="val 115470"/>
          </a:avLst>
        </a:prstGeom>
        <a:gradFill rotWithShape="0">
          <a:gsLst>
            <a:gs pos="0">
              <a:schemeClr val="accent1">
                <a:shade val="50000"/>
                <a:hueOff val="-426863"/>
                <a:satOff val="-35543"/>
                <a:lumOff val="34137"/>
                <a:alphaOff val="0"/>
                <a:shade val="51000"/>
                <a:satMod val="130000"/>
              </a:schemeClr>
            </a:gs>
            <a:gs pos="80000">
              <a:schemeClr val="accent1">
                <a:shade val="50000"/>
                <a:hueOff val="-426863"/>
                <a:satOff val="-35543"/>
                <a:lumOff val="34137"/>
                <a:alphaOff val="0"/>
                <a:shade val="93000"/>
                <a:satMod val="130000"/>
              </a:schemeClr>
            </a:gs>
            <a:gs pos="100000">
              <a:schemeClr val="accent1">
                <a:shade val="50000"/>
                <a:hueOff val="-426863"/>
                <a:satOff val="-35543"/>
                <a:lumOff val="3413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t>Do benefits last?</a:t>
          </a:r>
        </a:p>
      </dsp:txBody>
      <dsp:txXfrm rot="-5400000">
        <a:off x="3940549" y="4204919"/>
        <a:ext cx="1358276" cy="1561236"/>
      </dsp:txXfrm>
    </dsp:sp>
    <dsp:sp modelId="{A0383605-BD65-4977-A7B3-665830476B55}">
      <dsp:nvSpPr>
        <dsp:cNvPr id="0" name=""/>
        <dsp:cNvSpPr/>
      </dsp:nvSpPr>
      <dsp:spPr>
        <a:xfrm>
          <a:off x="5666208" y="4305095"/>
          <a:ext cx="2531244" cy="13608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a:t>Funding?</a:t>
          </a:r>
        </a:p>
      </dsp:txBody>
      <dsp:txXfrm>
        <a:off x="5666208" y="4305095"/>
        <a:ext cx="2531244" cy="1360884"/>
      </dsp:txXfrm>
    </dsp:sp>
    <dsp:sp modelId="{69743D71-128F-43F9-8208-55841398A0A6}">
      <dsp:nvSpPr>
        <dsp:cNvPr id="0" name=""/>
        <dsp:cNvSpPr/>
      </dsp:nvSpPr>
      <dsp:spPr>
        <a:xfrm rot="5400000">
          <a:off x="1354472" y="3998896"/>
          <a:ext cx="2268140" cy="1973282"/>
        </a:xfrm>
        <a:prstGeom prst="hexagon">
          <a:avLst>
            <a:gd name="adj" fmla="val 25000"/>
            <a:gd name="vf" fmla="val 115470"/>
          </a:avLst>
        </a:prstGeom>
        <a:gradFill rotWithShape="0">
          <a:gsLst>
            <a:gs pos="0">
              <a:schemeClr val="accent1">
                <a:shade val="50000"/>
                <a:hueOff val="-213431"/>
                <a:satOff val="-17772"/>
                <a:lumOff val="17068"/>
                <a:alphaOff val="0"/>
                <a:shade val="51000"/>
                <a:satMod val="130000"/>
              </a:schemeClr>
            </a:gs>
            <a:gs pos="80000">
              <a:schemeClr val="accent1">
                <a:shade val="50000"/>
                <a:hueOff val="-213431"/>
                <a:satOff val="-17772"/>
                <a:lumOff val="17068"/>
                <a:alphaOff val="0"/>
                <a:shade val="93000"/>
                <a:satMod val="130000"/>
              </a:schemeClr>
            </a:gs>
            <a:gs pos="100000">
              <a:schemeClr val="accent1">
                <a:shade val="50000"/>
                <a:hueOff val="-213431"/>
                <a:satOff val="-17772"/>
                <a:lumOff val="1706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en-US" sz="3600" kern="1200"/>
        </a:p>
      </dsp:txBody>
      <dsp:txXfrm rot="-5400000">
        <a:off x="1809404" y="4204919"/>
        <a:ext cx="1358276" cy="15612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219B3A-6840-4794-A970-3E036CF603D5}">
      <dsp:nvSpPr>
        <dsp:cNvPr id="0" name=""/>
        <dsp:cNvSpPr/>
      </dsp:nvSpPr>
      <dsp:spPr>
        <a:xfrm>
          <a:off x="5924353" y="1426353"/>
          <a:ext cx="2288157" cy="4353367"/>
        </a:xfrm>
        <a:prstGeom prst="rect">
          <a:avLst/>
        </a:prstGeom>
        <a:gradFill rotWithShape="0">
          <a:gsLst>
            <a:gs pos="0">
              <a:schemeClr val="accent3">
                <a:hueOff val="-6699994"/>
                <a:satOff val="33999"/>
                <a:lumOff val="-11960"/>
                <a:alphaOff val="0"/>
                <a:shade val="51000"/>
                <a:satMod val="130000"/>
              </a:schemeClr>
            </a:gs>
            <a:gs pos="80000">
              <a:schemeClr val="accent3">
                <a:hueOff val="-6699994"/>
                <a:satOff val="33999"/>
                <a:lumOff val="-11960"/>
                <a:alphaOff val="0"/>
                <a:shade val="93000"/>
                <a:satMod val="130000"/>
              </a:schemeClr>
            </a:gs>
            <a:gs pos="100000">
              <a:schemeClr val="accent3">
                <a:hueOff val="-6699994"/>
                <a:satOff val="33999"/>
                <a:lumOff val="-1196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8590" tIns="0" rIns="222885" bIns="49530" numCol="1" spcCol="1270" anchor="ctr" anchorCtr="0">
          <a:noAutofit/>
        </a:bodyPr>
        <a:lstStyle/>
        <a:p>
          <a:pPr lvl="0" algn="r" defTabSz="1733550">
            <a:lnSpc>
              <a:spcPct val="90000"/>
            </a:lnSpc>
            <a:spcBef>
              <a:spcPct val="0"/>
            </a:spcBef>
            <a:spcAft>
              <a:spcPct val="35000"/>
            </a:spcAft>
          </a:pPr>
          <a:r>
            <a:rPr lang="en-US" sz="3900" kern="1200" dirty="0"/>
            <a:t>Added Value</a:t>
          </a:r>
        </a:p>
      </dsp:txBody>
      <dsp:txXfrm rot="16200000">
        <a:off x="5899534" y="3087908"/>
        <a:ext cx="3918030" cy="594920"/>
      </dsp:txXfrm>
    </dsp:sp>
    <dsp:sp modelId="{20E55F17-B694-44AF-BF31-82940A2BD369}">
      <dsp:nvSpPr>
        <dsp:cNvPr id="0" name=""/>
        <dsp:cNvSpPr/>
      </dsp:nvSpPr>
      <dsp:spPr>
        <a:xfrm>
          <a:off x="3431604" y="691987"/>
          <a:ext cx="2288157" cy="5085411"/>
        </a:xfrm>
        <a:prstGeom prst="rect">
          <a:avLst/>
        </a:prstGeom>
        <a:gradFill rotWithShape="0">
          <a:gsLst>
            <a:gs pos="0">
              <a:schemeClr val="accent3">
                <a:hueOff val="-3349997"/>
                <a:satOff val="16999"/>
                <a:lumOff val="-5980"/>
                <a:alphaOff val="0"/>
                <a:shade val="51000"/>
                <a:satMod val="130000"/>
              </a:schemeClr>
            </a:gs>
            <a:gs pos="80000">
              <a:schemeClr val="accent3">
                <a:hueOff val="-3349997"/>
                <a:satOff val="16999"/>
                <a:lumOff val="-5980"/>
                <a:alphaOff val="0"/>
                <a:shade val="93000"/>
                <a:satMod val="130000"/>
              </a:schemeClr>
            </a:gs>
            <a:gs pos="100000">
              <a:schemeClr val="accent3">
                <a:hueOff val="-3349997"/>
                <a:satOff val="16999"/>
                <a:lumOff val="-598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8590" tIns="0" rIns="222885" bIns="49530" numCol="1" spcCol="1270" anchor="ctr" anchorCtr="0">
          <a:noAutofit/>
        </a:bodyPr>
        <a:lstStyle/>
        <a:p>
          <a:pPr lvl="0" algn="r" defTabSz="1733550">
            <a:lnSpc>
              <a:spcPct val="90000"/>
            </a:lnSpc>
            <a:spcBef>
              <a:spcPct val="0"/>
            </a:spcBef>
            <a:spcAft>
              <a:spcPct val="35000"/>
            </a:spcAft>
          </a:pPr>
          <a:r>
            <a:rPr lang="en-US" sz="3900" kern="1200"/>
            <a:t>Implementation</a:t>
          </a:r>
          <a:endParaRPr lang="en-US" sz="3900" kern="1200" dirty="0"/>
        </a:p>
      </dsp:txBody>
      <dsp:txXfrm rot="16200000">
        <a:off x="3077365" y="2682962"/>
        <a:ext cx="4576870" cy="594920"/>
      </dsp:txXfrm>
    </dsp:sp>
    <dsp:sp modelId="{0B645114-C2E6-445D-8CD5-00D3A7ED792C}">
      <dsp:nvSpPr>
        <dsp:cNvPr id="0" name=""/>
        <dsp:cNvSpPr/>
      </dsp:nvSpPr>
      <dsp:spPr>
        <a:xfrm>
          <a:off x="931489" y="0"/>
          <a:ext cx="2288157" cy="5777398"/>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8590" tIns="0" rIns="222885" bIns="49530" numCol="1" spcCol="1270" anchor="ctr" anchorCtr="0">
          <a:noAutofit/>
        </a:bodyPr>
        <a:lstStyle/>
        <a:p>
          <a:pPr lvl="0" algn="r" defTabSz="1733550">
            <a:lnSpc>
              <a:spcPct val="90000"/>
            </a:lnSpc>
            <a:spcBef>
              <a:spcPct val="0"/>
            </a:spcBef>
            <a:spcAft>
              <a:spcPct val="35000"/>
            </a:spcAft>
          </a:pPr>
          <a:r>
            <a:rPr lang="en-US" sz="3900" kern="1200" dirty="0"/>
            <a:t>Embedding Change</a:t>
          </a:r>
        </a:p>
      </dsp:txBody>
      <dsp:txXfrm rot="16200000">
        <a:off x="265856" y="2302369"/>
        <a:ext cx="5199658" cy="594920"/>
      </dsp:txXfrm>
    </dsp:sp>
    <dsp:sp modelId="{DC6D0308-8BDF-4A03-880B-5E42E5CA0312}">
      <dsp:nvSpPr>
        <dsp:cNvPr id="0" name=""/>
        <dsp:cNvSpPr/>
      </dsp:nvSpPr>
      <dsp:spPr>
        <a:xfrm>
          <a:off x="931489" y="0"/>
          <a:ext cx="1624591" cy="5805263"/>
        </a:xfrm>
        <a:prstGeom prst="rect">
          <a:avLst/>
        </a:prstGeom>
        <a:noFill/>
        <a:ln>
          <a:noFill/>
        </a:ln>
        <a:effectLst>
          <a:outerShdw blurRad="40000" dist="23000" dir="5400000" rotWithShape="0">
            <a:srgbClr val="000000">
              <a:alpha val="35000"/>
            </a:srgbClr>
          </a:outerShdw>
        </a:effectLst>
        <a:scene3d>
          <a:camera prst="orthographicFront"/>
          <a:lightRig rig="flat" dir="t"/>
        </a:scene3d>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t" anchorCtr="0">
          <a:noAutofit/>
        </a:bodyPr>
        <a:lstStyle/>
        <a:p>
          <a:pPr lvl="0" algn="l" defTabSz="577850">
            <a:lnSpc>
              <a:spcPct val="90000"/>
            </a:lnSpc>
            <a:spcBef>
              <a:spcPct val="0"/>
            </a:spcBef>
            <a:spcAft>
              <a:spcPct val="35000"/>
            </a:spcAft>
          </a:pPr>
          <a:r>
            <a:rPr lang="en-US" sz="1300" kern="1200" dirty="0"/>
            <a:t>Curriculum reach</a:t>
          </a:r>
        </a:p>
        <a:p>
          <a:pPr lvl="0" algn="l" defTabSz="577850">
            <a:lnSpc>
              <a:spcPct val="90000"/>
            </a:lnSpc>
            <a:spcBef>
              <a:spcPct val="0"/>
            </a:spcBef>
            <a:spcAft>
              <a:spcPct val="35000"/>
            </a:spcAft>
          </a:pPr>
          <a:r>
            <a:rPr lang="en-US" sz="1300" kern="1200" dirty="0"/>
            <a:t>Curriculum update</a:t>
          </a:r>
        </a:p>
        <a:p>
          <a:pPr lvl="0" algn="l" defTabSz="577850">
            <a:lnSpc>
              <a:spcPct val="90000"/>
            </a:lnSpc>
            <a:spcBef>
              <a:spcPct val="0"/>
            </a:spcBef>
            <a:spcAft>
              <a:spcPct val="35000"/>
            </a:spcAft>
          </a:pPr>
          <a:r>
            <a:rPr lang="en-US" sz="1300" kern="1200" dirty="0"/>
            <a:t>Curriculum delivery</a:t>
          </a:r>
        </a:p>
        <a:p>
          <a:pPr lvl="0" algn="l" defTabSz="577850">
            <a:lnSpc>
              <a:spcPct val="90000"/>
            </a:lnSpc>
            <a:spcBef>
              <a:spcPct val="0"/>
            </a:spcBef>
            <a:spcAft>
              <a:spcPct val="35000"/>
            </a:spcAft>
          </a:pPr>
          <a:r>
            <a:rPr lang="en-US" sz="1300" kern="1200" dirty="0"/>
            <a:t>Learning &amp; teaching methods</a:t>
          </a:r>
        </a:p>
        <a:p>
          <a:pPr lvl="0" algn="l" defTabSz="577850">
            <a:lnSpc>
              <a:spcPct val="90000"/>
            </a:lnSpc>
            <a:spcBef>
              <a:spcPct val="0"/>
            </a:spcBef>
            <a:spcAft>
              <a:spcPct val="35000"/>
            </a:spcAft>
          </a:pPr>
          <a:r>
            <a:rPr lang="en-US" sz="1300" b="0" kern="1200" dirty="0"/>
            <a:t>Critical mass</a:t>
          </a:r>
        </a:p>
        <a:p>
          <a:pPr lvl="0" algn="l" defTabSz="577850">
            <a:lnSpc>
              <a:spcPct val="90000"/>
            </a:lnSpc>
            <a:spcBef>
              <a:spcPct val="0"/>
            </a:spcBef>
            <a:spcAft>
              <a:spcPct val="35000"/>
            </a:spcAft>
          </a:pPr>
          <a:r>
            <a:rPr lang="en-US" sz="1300" kern="1200" dirty="0"/>
            <a:t>Capacity to deliver </a:t>
          </a:r>
        </a:p>
        <a:p>
          <a:pPr lvl="0" algn="l" defTabSz="577850">
            <a:lnSpc>
              <a:spcPct val="90000"/>
            </a:lnSpc>
            <a:spcBef>
              <a:spcPct val="0"/>
            </a:spcBef>
            <a:spcAft>
              <a:spcPct val="35000"/>
            </a:spcAft>
          </a:pPr>
          <a:r>
            <a:rPr lang="en-US" sz="1300" kern="1200" dirty="0"/>
            <a:t>Range of capacity development</a:t>
          </a:r>
        </a:p>
        <a:p>
          <a:pPr lvl="0" algn="l" defTabSz="577850">
            <a:lnSpc>
              <a:spcPct val="90000"/>
            </a:lnSpc>
            <a:spcBef>
              <a:spcPct val="0"/>
            </a:spcBef>
            <a:spcAft>
              <a:spcPct val="35000"/>
            </a:spcAft>
          </a:pPr>
          <a:r>
            <a:rPr lang="en-US" sz="1300" kern="1200" dirty="0"/>
            <a:t>Evidence-base</a:t>
          </a:r>
        </a:p>
        <a:p>
          <a:pPr lvl="0" algn="l" defTabSz="577850">
            <a:lnSpc>
              <a:spcPct val="90000"/>
            </a:lnSpc>
            <a:spcBef>
              <a:spcPct val="0"/>
            </a:spcBef>
            <a:spcAft>
              <a:spcPct val="35000"/>
            </a:spcAft>
          </a:pPr>
          <a:r>
            <a:rPr lang="en-US" sz="1300" kern="1200" dirty="0"/>
            <a:t>Teams</a:t>
          </a:r>
        </a:p>
        <a:p>
          <a:pPr lvl="0" algn="l" defTabSz="577850">
            <a:lnSpc>
              <a:spcPct val="90000"/>
            </a:lnSpc>
            <a:spcBef>
              <a:spcPct val="0"/>
            </a:spcBef>
            <a:spcAft>
              <a:spcPct val="35000"/>
            </a:spcAft>
          </a:pPr>
          <a:r>
            <a:rPr lang="en-US" sz="1300" kern="1200" dirty="0"/>
            <a:t>Application of learning</a:t>
          </a:r>
        </a:p>
        <a:p>
          <a:pPr lvl="0" algn="l" defTabSz="577850">
            <a:lnSpc>
              <a:spcPct val="90000"/>
            </a:lnSpc>
            <a:spcBef>
              <a:spcPct val="0"/>
            </a:spcBef>
            <a:spcAft>
              <a:spcPct val="35000"/>
            </a:spcAft>
          </a:pPr>
          <a:r>
            <a:rPr lang="en-US" sz="1300" kern="1200" dirty="0"/>
            <a:t>Changes in practice</a:t>
          </a:r>
        </a:p>
        <a:p>
          <a:pPr lvl="0" algn="l" defTabSz="577850">
            <a:lnSpc>
              <a:spcPct val="90000"/>
            </a:lnSpc>
            <a:spcBef>
              <a:spcPct val="0"/>
            </a:spcBef>
            <a:spcAft>
              <a:spcPct val="35000"/>
            </a:spcAft>
          </a:pPr>
          <a:r>
            <a:rPr lang="en-US" sz="1300" kern="1200" dirty="0"/>
            <a:t>Feedback</a:t>
          </a:r>
        </a:p>
        <a:p>
          <a:pPr lvl="0" algn="l" defTabSz="577850">
            <a:lnSpc>
              <a:spcPct val="90000"/>
            </a:lnSpc>
            <a:spcBef>
              <a:spcPct val="0"/>
            </a:spcBef>
            <a:spcAft>
              <a:spcPct val="35000"/>
            </a:spcAft>
          </a:pPr>
          <a:r>
            <a:rPr lang="en-US" sz="1300" kern="1200" dirty="0"/>
            <a:t>Access to equipment/materials</a:t>
          </a:r>
        </a:p>
        <a:p>
          <a:pPr lvl="0" algn="l" defTabSz="577850">
            <a:lnSpc>
              <a:spcPct val="90000"/>
            </a:lnSpc>
            <a:spcBef>
              <a:spcPct val="0"/>
            </a:spcBef>
            <a:spcAft>
              <a:spcPct val="35000"/>
            </a:spcAft>
          </a:pPr>
          <a:r>
            <a:rPr lang="en-US" sz="1300" kern="1200" dirty="0"/>
            <a:t>Advocacy</a:t>
          </a:r>
        </a:p>
        <a:p>
          <a:pPr lvl="0" algn="l" defTabSz="577850">
            <a:lnSpc>
              <a:spcPct val="90000"/>
            </a:lnSpc>
            <a:spcBef>
              <a:spcPct val="0"/>
            </a:spcBef>
            <a:spcAft>
              <a:spcPct val="35000"/>
            </a:spcAft>
          </a:pPr>
          <a:r>
            <a:rPr lang="en-US" sz="1300" kern="1200" dirty="0"/>
            <a:t>Motivation</a:t>
          </a:r>
        </a:p>
        <a:p>
          <a:pPr lvl="0" algn="l" defTabSz="577850">
            <a:lnSpc>
              <a:spcPct val="90000"/>
            </a:lnSpc>
            <a:spcBef>
              <a:spcPct val="0"/>
            </a:spcBef>
            <a:spcAft>
              <a:spcPct val="35000"/>
            </a:spcAft>
          </a:pPr>
          <a:r>
            <a:rPr lang="en-US" sz="1300" kern="1200" dirty="0"/>
            <a:t>Systems thinking</a:t>
          </a:r>
        </a:p>
        <a:p>
          <a:pPr lvl="0" algn="l" defTabSz="577850">
            <a:lnSpc>
              <a:spcPct val="90000"/>
            </a:lnSpc>
            <a:spcBef>
              <a:spcPct val="0"/>
            </a:spcBef>
            <a:spcAft>
              <a:spcPct val="35000"/>
            </a:spcAft>
          </a:pPr>
          <a:r>
            <a:rPr lang="en-US" sz="1300" kern="1200" dirty="0"/>
            <a:t>Resilience</a:t>
          </a:r>
        </a:p>
      </dsp:txBody>
      <dsp:txXfrm>
        <a:off x="931489" y="0"/>
        <a:ext cx="1624591" cy="5805263"/>
      </dsp:txXfrm>
    </dsp:sp>
    <dsp:sp modelId="{08532A00-C296-44B4-9501-F64B18CC1141}">
      <dsp:nvSpPr>
        <dsp:cNvPr id="0" name=""/>
        <dsp:cNvSpPr/>
      </dsp:nvSpPr>
      <dsp:spPr>
        <a:xfrm>
          <a:off x="3431604" y="691987"/>
          <a:ext cx="1624591" cy="5113276"/>
        </a:xfrm>
        <a:prstGeom prst="rect">
          <a:avLst/>
        </a:prstGeom>
        <a:noFill/>
        <a:ln>
          <a:noFill/>
        </a:ln>
        <a:effectLst>
          <a:outerShdw blurRad="40000" dist="20000" dir="5400000" rotWithShape="0">
            <a:srgbClr val="000000">
              <a:alpha val="38000"/>
            </a:srgbClr>
          </a:outerShdw>
        </a:effectLst>
        <a:scene3d>
          <a:camera prst="orthographicFront"/>
          <a:lightRig rig="flat" dir="t"/>
        </a:scene3d>
        <a:sp3d/>
      </dsp:spPr>
      <dsp:style>
        <a:lnRef idx="0">
          <a:scrgbClr r="0" g="0" b="0"/>
        </a:lnRef>
        <a:fillRef idx="3">
          <a:scrgbClr r="0" g="0" b="0"/>
        </a:fillRef>
        <a:effectRef idx="1">
          <a:scrgbClr r="0" g="0" b="0"/>
        </a:effectRef>
        <a:fontRef idx="minor">
          <a:schemeClr val="lt1"/>
        </a:fontRef>
      </dsp:style>
      <dsp:txBody>
        <a:bodyPr spcFirstLastPara="0" vert="horz" wrap="square" lIns="49530" tIns="49530" rIns="49530" bIns="49530" numCol="1" spcCol="1270" anchor="t" anchorCtr="0">
          <a:noAutofit/>
        </a:bodyPr>
        <a:lstStyle/>
        <a:p>
          <a:pPr lvl="0" algn="l" defTabSz="577850">
            <a:lnSpc>
              <a:spcPct val="90000"/>
            </a:lnSpc>
            <a:spcBef>
              <a:spcPct val="0"/>
            </a:spcBef>
            <a:spcAft>
              <a:spcPct val="35000"/>
            </a:spcAft>
          </a:pPr>
          <a:r>
            <a:rPr lang="en-US" sz="1300" kern="1200" dirty="0"/>
            <a:t>Needs assessment</a:t>
          </a:r>
        </a:p>
        <a:p>
          <a:pPr lvl="0" algn="l" defTabSz="577850">
            <a:lnSpc>
              <a:spcPct val="90000"/>
            </a:lnSpc>
            <a:spcBef>
              <a:spcPct val="0"/>
            </a:spcBef>
            <a:spcAft>
              <a:spcPct val="35000"/>
            </a:spcAft>
          </a:pPr>
          <a:r>
            <a:rPr lang="en-US" sz="1300" kern="1200" dirty="0"/>
            <a:t>Absorptive capacity</a:t>
          </a:r>
        </a:p>
        <a:p>
          <a:pPr lvl="0" algn="l" defTabSz="577850">
            <a:lnSpc>
              <a:spcPct val="90000"/>
            </a:lnSpc>
            <a:spcBef>
              <a:spcPct val="0"/>
            </a:spcBef>
            <a:spcAft>
              <a:spcPct val="35000"/>
            </a:spcAft>
          </a:pPr>
          <a:r>
            <a:rPr lang="en-US" sz="1300" kern="1200" dirty="0"/>
            <a:t>Adaptation to context</a:t>
          </a:r>
        </a:p>
        <a:p>
          <a:pPr lvl="0" algn="l" defTabSz="577850">
            <a:lnSpc>
              <a:spcPct val="90000"/>
            </a:lnSpc>
            <a:spcBef>
              <a:spcPct val="0"/>
            </a:spcBef>
            <a:spcAft>
              <a:spcPct val="35000"/>
            </a:spcAft>
          </a:pPr>
          <a:r>
            <a:rPr lang="en-US" sz="1300" kern="1200" dirty="0"/>
            <a:t>Southern partner ownership</a:t>
          </a:r>
        </a:p>
        <a:p>
          <a:pPr lvl="0" algn="l" defTabSz="577850">
            <a:lnSpc>
              <a:spcPct val="90000"/>
            </a:lnSpc>
            <a:spcBef>
              <a:spcPct val="0"/>
            </a:spcBef>
            <a:spcAft>
              <a:spcPct val="35000"/>
            </a:spcAft>
          </a:pPr>
          <a:r>
            <a:rPr lang="en-US" sz="1300" kern="1200" dirty="0"/>
            <a:t>Team implementation</a:t>
          </a:r>
        </a:p>
        <a:p>
          <a:pPr lvl="0" algn="l" defTabSz="577850">
            <a:lnSpc>
              <a:spcPct val="90000"/>
            </a:lnSpc>
            <a:spcBef>
              <a:spcPct val="0"/>
            </a:spcBef>
            <a:spcAft>
              <a:spcPct val="35000"/>
            </a:spcAft>
          </a:pPr>
          <a:r>
            <a:rPr lang="en-US" sz="1300" kern="1200" dirty="0"/>
            <a:t>Activity planning</a:t>
          </a:r>
        </a:p>
        <a:p>
          <a:pPr lvl="0" algn="l" defTabSz="577850">
            <a:lnSpc>
              <a:spcPct val="90000"/>
            </a:lnSpc>
            <a:spcBef>
              <a:spcPct val="0"/>
            </a:spcBef>
            <a:spcAft>
              <a:spcPct val="35000"/>
            </a:spcAft>
          </a:pPr>
          <a:r>
            <a:rPr lang="en-US" sz="1300" kern="1200" dirty="0"/>
            <a:t>Evaluation, learning</a:t>
          </a:r>
        </a:p>
        <a:p>
          <a:pPr lvl="0" algn="l" defTabSz="577850">
            <a:lnSpc>
              <a:spcPct val="90000"/>
            </a:lnSpc>
            <a:spcBef>
              <a:spcPct val="0"/>
            </a:spcBef>
            <a:spcAft>
              <a:spcPct val="35000"/>
            </a:spcAft>
          </a:pPr>
          <a:r>
            <a:rPr lang="en-US" sz="1300" kern="1200" dirty="0" err="1"/>
            <a:t>Harmonisation</a:t>
          </a:r>
          <a:endParaRPr lang="en-US" sz="1300" kern="1200" dirty="0"/>
        </a:p>
        <a:p>
          <a:pPr lvl="0" algn="l" defTabSz="577850">
            <a:lnSpc>
              <a:spcPct val="90000"/>
            </a:lnSpc>
            <a:spcBef>
              <a:spcPct val="0"/>
            </a:spcBef>
            <a:spcAft>
              <a:spcPct val="35000"/>
            </a:spcAft>
          </a:pPr>
          <a:r>
            <a:rPr lang="en-US" sz="1300" kern="1200" dirty="0"/>
            <a:t>Alignment</a:t>
          </a:r>
        </a:p>
        <a:p>
          <a:pPr lvl="0" algn="l" defTabSz="577850">
            <a:lnSpc>
              <a:spcPct val="90000"/>
            </a:lnSpc>
            <a:spcBef>
              <a:spcPct val="0"/>
            </a:spcBef>
            <a:spcAft>
              <a:spcPct val="35000"/>
            </a:spcAft>
          </a:pPr>
          <a:r>
            <a:rPr lang="en-US" sz="1300" kern="1200" dirty="0"/>
            <a:t>Dissemination</a:t>
          </a:r>
        </a:p>
      </dsp:txBody>
      <dsp:txXfrm>
        <a:off x="3431604" y="691987"/>
        <a:ext cx="1624591" cy="5113276"/>
      </dsp:txXfrm>
    </dsp:sp>
    <dsp:sp modelId="{C7F70ACD-32DD-485A-A848-FBC1E23124D6}">
      <dsp:nvSpPr>
        <dsp:cNvPr id="0" name=""/>
        <dsp:cNvSpPr/>
      </dsp:nvSpPr>
      <dsp:spPr>
        <a:xfrm>
          <a:off x="5924353" y="1426353"/>
          <a:ext cx="1624591" cy="4378910"/>
        </a:xfrm>
        <a:prstGeom prst="rect">
          <a:avLst/>
        </a:prstGeom>
        <a:noFill/>
        <a:ln>
          <a:noFill/>
        </a:ln>
        <a:effectLst>
          <a:outerShdw blurRad="40000" dist="20000" dir="5400000" rotWithShape="0">
            <a:srgbClr val="000000">
              <a:alpha val="38000"/>
            </a:srgbClr>
          </a:outerShdw>
        </a:effectLst>
        <a:scene3d>
          <a:camera prst="orthographicFront"/>
          <a:lightRig rig="flat" dir="t"/>
        </a:scene3d>
        <a:sp3d/>
      </dsp:spPr>
      <dsp:style>
        <a:lnRef idx="0">
          <a:scrgbClr r="0" g="0" b="0"/>
        </a:lnRef>
        <a:fillRef idx="3">
          <a:scrgbClr r="0" g="0" b="0"/>
        </a:fillRef>
        <a:effectRef idx="1">
          <a:scrgbClr r="0" g="0" b="0"/>
        </a:effectRef>
        <a:fontRef idx="minor">
          <a:schemeClr val="lt1"/>
        </a:fontRef>
      </dsp:style>
      <dsp:txBody>
        <a:bodyPr spcFirstLastPara="0" vert="horz" wrap="square" lIns="49530" tIns="49530" rIns="49530" bIns="49530" numCol="1" spcCol="1270" anchor="t" anchorCtr="0">
          <a:noAutofit/>
        </a:bodyPr>
        <a:lstStyle/>
        <a:p>
          <a:pPr lvl="0" algn="l" defTabSz="577850">
            <a:lnSpc>
              <a:spcPct val="90000"/>
            </a:lnSpc>
            <a:spcBef>
              <a:spcPct val="0"/>
            </a:spcBef>
            <a:spcAft>
              <a:spcPct val="35000"/>
            </a:spcAft>
          </a:pPr>
          <a:r>
            <a:rPr lang="en-US" sz="1300" kern="1200" dirty="0"/>
            <a:t>Networking and partnership</a:t>
          </a:r>
        </a:p>
        <a:p>
          <a:pPr lvl="0" algn="l" defTabSz="577850">
            <a:lnSpc>
              <a:spcPct val="90000"/>
            </a:lnSpc>
            <a:spcBef>
              <a:spcPct val="0"/>
            </a:spcBef>
            <a:spcAft>
              <a:spcPct val="35000"/>
            </a:spcAft>
          </a:pPr>
          <a:r>
            <a:rPr lang="en-US" sz="1300" kern="1200" dirty="0"/>
            <a:t>Staff motivation</a:t>
          </a:r>
        </a:p>
        <a:p>
          <a:pPr lvl="0" algn="l" defTabSz="577850">
            <a:lnSpc>
              <a:spcPct val="90000"/>
            </a:lnSpc>
            <a:spcBef>
              <a:spcPct val="0"/>
            </a:spcBef>
            <a:spcAft>
              <a:spcPct val="35000"/>
            </a:spcAft>
          </a:pPr>
          <a:r>
            <a:rPr lang="en-US" sz="1300" kern="1200" dirty="0"/>
            <a:t>Empowerment</a:t>
          </a:r>
        </a:p>
        <a:p>
          <a:pPr lvl="0" algn="l" defTabSz="577850">
            <a:lnSpc>
              <a:spcPct val="90000"/>
            </a:lnSpc>
            <a:spcBef>
              <a:spcPct val="0"/>
            </a:spcBef>
            <a:spcAft>
              <a:spcPct val="35000"/>
            </a:spcAft>
          </a:pPr>
          <a:r>
            <a:rPr lang="en-US" sz="1300" kern="1200" dirty="0"/>
            <a:t>Staff retention</a:t>
          </a:r>
        </a:p>
        <a:p>
          <a:pPr lvl="0" algn="l" defTabSz="577850">
            <a:lnSpc>
              <a:spcPct val="90000"/>
            </a:lnSpc>
            <a:spcBef>
              <a:spcPct val="0"/>
            </a:spcBef>
            <a:spcAft>
              <a:spcPct val="35000"/>
            </a:spcAft>
          </a:pPr>
          <a:r>
            <a:rPr lang="en-US" sz="1300" kern="1200" dirty="0"/>
            <a:t>Staff recruitment</a:t>
          </a:r>
        </a:p>
        <a:p>
          <a:pPr lvl="0" algn="l" defTabSz="577850">
            <a:lnSpc>
              <a:spcPct val="90000"/>
            </a:lnSpc>
            <a:spcBef>
              <a:spcPct val="0"/>
            </a:spcBef>
            <a:spcAft>
              <a:spcPct val="35000"/>
            </a:spcAft>
          </a:pPr>
          <a:r>
            <a:rPr lang="en-US" sz="1300" kern="1200" dirty="0"/>
            <a:t>Peer support</a:t>
          </a:r>
        </a:p>
        <a:p>
          <a:pPr lvl="0" algn="l" defTabSz="577850">
            <a:lnSpc>
              <a:spcPct val="90000"/>
            </a:lnSpc>
            <a:spcBef>
              <a:spcPct val="0"/>
            </a:spcBef>
            <a:spcAft>
              <a:spcPct val="35000"/>
            </a:spcAft>
          </a:pPr>
          <a:r>
            <a:rPr lang="en-US" sz="1300" kern="1200" dirty="0"/>
            <a:t>Spread/scale up</a:t>
          </a:r>
        </a:p>
        <a:p>
          <a:pPr lvl="0" algn="l" defTabSz="577850">
            <a:lnSpc>
              <a:spcPct val="90000"/>
            </a:lnSpc>
            <a:spcBef>
              <a:spcPct val="0"/>
            </a:spcBef>
            <a:spcAft>
              <a:spcPct val="35000"/>
            </a:spcAft>
          </a:pPr>
          <a:r>
            <a:rPr lang="en-US" sz="1300" kern="1200" dirty="0"/>
            <a:t>Reverse innovation</a:t>
          </a:r>
        </a:p>
        <a:p>
          <a:pPr lvl="0" algn="l" defTabSz="577850">
            <a:lnSpc>
              <a:spcPct val="90000"/>
            </a:lnSpc>
            <a:spcBef>
              <a:spcPct val="0"/>
            </a:spcBef>
            <a:spcAft>
              <a:spcPct val="35000"/>
            </a:spcAft>
          </a:pPr>
          <a:endParaRPr lang="en-US" sz="1300" kern="1200" dirty="0"/>
        </a:p>
        <a:p>
          <a:pPr lvl="0" algn="l" defTabSz="577850">
            <a:lnSpc>
              <a:spcPct val="90000"/>
            </a:lnSpc>
            <a:spcBef>
              <a:spcPct val="0"/>
            </a:spcBef>
            <a:spcAft>
              <a:spcPct val="35000"/>
            </a:spcAft>
          </a:pPr>
          <a:r>
            <a:rPr lang="en-US" sz="1300" kern="1200" dirty="0"/>
            <a:t>Personal professional skills</a:t>
          </a:r>
        </a:p>
        <a:p>
          <a:pPr lvl="0" algn="l" defTabSz="577850">
            <a:lnSpc>
              <a:spcPct val="90000"/>
            </a:lnSpc>
            <a:spcBef>
              <a:spcPct val="0"/>
            </a:spcBef>
            <a:spcAft>
              <a:spcPct val="35000"/>
            </a:spcAft>
          </a:pPr>
          <a:r>
            <a:rPr lang="en-US" sz="1300" kern="1200" dirty="0"/>
            <a:t>Personal management and communication skills</a:t>
          </a:r>
        </a:p>
      </dsp:txBody>
      <dsp:txXfrm>
        <a:off x="5924353" y="1426353"/>
        <a:ext cx="1624591" cy="4378910"/>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BlockDescendingList">
  <dgm:title val=""/>
  <dgm:desc val=""/>
  <dgm:catLst>
    <dgm:cat type="list" pri="185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13" srcId="10" destId="11" srcOrd="0" destOrd="0"/>
        <dgm:cxn modelId="14" srcId="10" destId="12" srcOrd="0" destOrd="0"/>
        <dgm:cxn modelId="50" srcId="0" destId="20" srcOrd="1" destOrd="0"/>
        <dgm:cxn modelId="23" srcId="20" destId="21" srcOrd="0" destOrd="0"/>
        <dgm:cxn modelId="24" srcId="20" destId="22" srcOrd="0" destOrd="0"/>
        <dgm:cxn modelId="60" srcId="0" destId="30" srcOrd="2" destOrd="0"/>
        <dgm:cxn modelId="33" srcId="30" destId="31" srcOrd="0" destOrd="0"/>
        <dgm:cxn modelId="34" srcId="30" destId="32"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70">
          <dgm:prSet phldr="1"/>
        </dgm:pt>
      </dgm:ptLst>
      <dgm:cxnLst>
        <dgm:cxn modelId="40" srcId="0" destId="10" srcOrd="0" destOrd="0"/>
        <dgm:cxn modelId="50" srcId="0" destId="20" srcOrd="1" destOrd="0"/>
        <dgm:cxn modelId="60" srcId="0" destId="30" srcOrd="2" destOrd="0"/>
        <dgm:cxn modelId="80" srcId="0" destId="7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axis="ch" ptType="node" func="cnt" op="equ" val="1">
        <dgm:alg type="composite">
          <dgm:param type="ar" val="0.5516"/>
        </dgm:alg>
        <dgm:choose name="Name3">
          <dgm:if name="Name4"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l" for="ch" forName="accentShape_1" refType="w" fact="0"/>
              <dgm:constr type="t" for="ch" forName="accentShape_1" refType="h" fact="0"/>
              <dgm:constr type="w" for="ch" forName="accentShape_1" refType="w" fact="0.7146"/>
              <dgm:constr type="h" for="ch" forName="accentShape_1" refType="h" fact="0.9952"/>
              <dgm:constr type="l" for="ch" forName="parentText_1" refType="w" fact="0.513"/>
              <dgm:constr type="t" for="ch" forName="parentText_1" refType="h" fact="0"/>
              <dgm:constr type="w" for="ch" forName="parentText_1" refType="w" refFor="ch" refForName="accentShape_1" fact="0.26"/>
              <dgm:constr type="h" for="ch" forName="parentText_1" refType="h" fact="0.78"/>
              <dgm:constr type="l" for="ch" forName="childText_1" refType="w" fact="0"/>
              <dgm:constr type="t" for="ch" forName="childText_1" refType="h" fact="0"/>
              <dgm:constr type="w" for="ch" forName="childText_1" refType="w" refFor="ch" refForName="accentShape_1" fact="0.71"/>
              <dgm:constr type="h" for="ch" forName="childText_1" refType="h"/>
            </dgm:constrLst>
          </dgm:if>
          <dgm:else name="Name5">
            <dgm:constrLst>
              <dgm:constr type="primFontSz" for="des" forName="childText_1" val="65"/>
              <dgm:constr type="primFontSz" for="des" forName="parentText_1" val="65"/>
              <dgm:constr type="primFontSz" for="des" forName="childText_1" refType="primFontSz" refFor="des" refForName="parentText_1" op="lte"/>
              <dgm:constr type="l" for="ch" forName="accentShape_1" refType="w" fact="0"/>
              <dgm:constr type="t" for="ch" forName="accentShape_1" refType="h" fact="0"/>
              <dgm:constr type="w" for="ch" forName="accentShape_1" refType="w" fact="0.7146"/>
              <dgm:constr type="h" for="ch" forName="accentShape_1" refType="h" fact="0.9952"/>
              <dgm:constr type="l" for="ch" forName="parentText_1" refType="w" fact="0.513"/>
              <dgm:constr type="t" for="ch" forName="parentText_1" refType="h" fact="0"/>
              <dgm:constr type="w" for="ch" forName="parentText_1" refType="w" refFor="ch" refForName="accentShape_1" fact="0.26"/>
              <dgm:constr type="h" for="ch" forName="parentText_1" refType="h" fact="0.78"/>
              <dgm:constr type="l" for="ch" forName="childText_1" refType="w" fact="0"/>
              <dgm:constr type="t" for="ch" forName="childText_1" refType="h" fact="0"/>
              <dgm:constr type="w" for="ch" forName="childText_1" refType="w" refFor="ch" refForName="accentShape_1" fact="0.71"/>
              <dgm:constr type="h" for="ch" forName="childText_1" refType="h"/>
            </dgm:constrLst>
          </dgm:else>
        </dgm:choose>
      </dgm:if>
      <dgm:if name="Name6" axis="ch" ptType="node" func="cnt" op="equ" val="2">
        <dgm:alg type="composite">
          <dgm:param type="ar" val="0.9804"/>
        </dgm:alg>
        <dgm:choose name="Name7">
          <dgm:if name="Name8"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parentText_2" refType="primFontSz" refFor="des" refForName="parentText_1" op="equ"/>
              <dgm:constr type="primFontSz" for="des" forName="childText_2" refType="primFontSz" refFor="des" refForName="childText_1" op="equ"/>
              <dgm:constr type="l" for="ch" forName="accentShape_2" refType="w" fact="0.4393"/>
              <dgm:constr type="t" for="ch" forName="accentShape_2" refType="h" fact="0.1192"/>
              <dgm:constr type="w" for="ch" forName="accentShape_2" refType="w" fact="0.4021"/>
              <dgm:constr type="h" for="ch" forName="accentShape_2" refType="h" fact="0.876"/>
              <dgm:constr type="l" for="ch" forName="accentShape_1" refType="w" fact="0"/>
              <dgm:constr type="t" for="ch" forName="accentShape_1" refType="h" fact="0"/>
              <dgm:constr type="w" for="ch" forName="accentShape_1" refType="w" fact="0.4021"/>
              <dgm:constr type="h" for="ch" forName="accentShape_1" refType="h" fact="0.9952"/>
              <dgm:constr type="l" for="ch" forName="parentText_1" refType="w" fact="0.2946"/>
              <dgm:constr type="t" for="ch" forName="parentText_1" refType="h" fact="0"/>
              <dgm:constr type="w" for="ch" forName="parentText_1" refType="w" refFor="ch" refForName="accentShape_1" fact="0.26"/>
              <dgm:constr type="h" for="ch" forName="parentText_1" refType="h" fact="0.78"/>
              <dgm:constr type="l" for="ch" forName="parentText_2" refType="w" fact="0.7339"/>
              <dgm:constr type="t" for="ch" forName="parentText_2" refType="h" fact="0.1192"/>
              <dgm:constr type="w" for="ch" forName="parentText_2" refType="w" refFor="ch" refForName="accentShape_1" fact="0.26"/>
              <dgm:constr type="h" for="ch" forName="parentText_2" refType="h" fact="0.78"/>
              <dgm:constr type="l" for="ch" forName="childText_1" refType="w" fact="0"/>
              <dgm:constr type="t" for="ch" forName="childText_1" refType="h" fact="0"/>
              <dgm:constr type="w" for="ch" forName="childText_1" refType="w" refFor="ch" refForName="accentShape_1" fact="0.71"/>
              <dgm:constr type="h" for="ch" forName="childText_1" refType="h"/>
              <dgm:constr type="l" for="ch" forName="childText_2" refType="w" fact="0.4393"/>
              <dgm:constr type="t" for="ch" forName="childText_2" refType="h" fact="0.1192"/>
              <dgm:constr type="w" for="ch" forName="childText_2" refType="w" refFor="ch" refForName="accentShape_2" fact="0.71"/>
              <dgm:constr type="h" for="ch" forName="childText_2" refType="h" fact="0.8808"/>
            </dgm:constrLst>
          </dgm:if>
          <dgm:else name="Name9">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parentText_2" refType="primFontSz" refFor="des" refForName="parentText_1" op="equ"/>
              <dgm:constr type="primFontSz" for="des" forName="childText_2" refType="primFontSz" refFor="des" refForName="childText_1" op="equ"/>
              <dgm:constr type="l" for="ch" forName="accentShape_1" refType="w" fact="0.4393"/>
              <dgm:constr type="t" for="ch" forName="accentShape_2" refType="h" fact="0.1192"/>
              <dgm:constr type="w" for="ch" forName="accentShape_2" refType="w" fact="0.4021"/>
              <dgm:constr type="h" for="ch" forName="accentShape_2" refType="h" fact="0.876"/>
              <dgm:constr type="l" for="ch" forName="accentShape_2" refType="w" fact="0"/>
              <dgm:constr type="t" for="ch" forName="accentShape_1" refType="h" fact="0"/>
              <dgm:constr type="w" for="ch" forName="accentShape_1" refType="w" fact="0.4021"/>
              <dgm:constr type="h" for="ch" forName="accentShape_1" refType="h" fact="0.9952"/>
              <dgm:constr type="l" for="ch" forName="parentText_2" refType="w" fact="0.2946"/>
              <dgm:constr type="t" for="ch" forName="parentText_1" refType="h" fact="0"/>
              <dgm:constr type="w" for="ch" forName="parentText_1" refType="w" refFor="ch" refForName="accentShape_1" fact="0.26"/>
              <dgm:constr type="h" for="ch" forName="parentText_1" refType="h" fact="0.78"/>
              <dgm:constr type="l" for="ch" forName="parentText_1" refType="w" fact="0.7339"/>
              <dgm:constr type="t" for="ch" forName="parentText_2" refType="h" fact="0.1192"/>
              <dgm:constr type="w" for="ch" forName="parentText_2" refType="w" refFor="ch" refForName="accentShape_1" fact="0.26"/>
              <dgm:constr type="h" for="ch" forName="parentText_2" refType="h" fact="0.78"/>
              <dgm:constr type="l" for="ch" forName="childText_2" refType="w" fact="0"/>
              <dgm:constr type="t" for="ch" forName="childText_1" refType="h" fact="0"/>
              <dgm:constr type="w" for="ch" forName="childText_1" refType="w" refFor="ch" refForName="accentShape_1" fact="0.71"/>
              <dgm:constr type="h" for="ch" forName="childText_1" refType="h"/>
              <dgm:constr type="l" for="ch" forName="childText_1" refType="w" fact="0.4393"/>
              <dgm:constr type="t" for="ch" forName="childText_2" refType="h" fact="0.1192"/>
              <dgm:constr type="w" for="ch" forName="childText_2" refType="w" refFor="ch" refForName="accentShape_2" fact="0.71"/>
              <dgm:constr type="h" for="ch" forName="childText_2" refType="h" fact="0.8808"/>
            </dgm:constrLst>
          </dgm:else>
        </dgm:choose>
      </dgm:if>
      <dgm:if name="Name10" axis="ch" ptType="node" func="cnt" op="equ" val="3">
        <dgm:alg type="composite">
          <dgm:param type="ar" val="1.4097"/>
        </dgm:alg>
        <dgm:choose name="Name11">
          <dgm:if name="Name12"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parentText_2" refType="primFontSz" refFor="des" refForName="parentText_1" op="equ"/>
              <dgm:constr type="primFontSz" for="des" forName="parentText_3"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l" for="ch" forName="accentShape_1" refType="w" fact="0"/>
              <dgm:constr type="t" for="ch" forName="accentShape_1" refType="h" fact="0"/>
              <dgm:constr type="w" for="ch" forName="accentShape_1" refType="w" fact="0.2796"/>
              <dgm:constr type="h" for="ch" forName="accentShape_1" refType="h" fact="0.9952"/>
              <dgm:constr type="l" for="ch" forName="accentShape_2" refType="w" fact="0.3055"/>
              <dgm:constr type="t" for="ch" forName="accentShape_2" refType="h" fact="0.1192"/>
              <dgm:constr type="w" for="ch" forName="accentShape_2" refType="w" fact="0.2796"/>
              <dgm:constr type="h" for="ch" forName="accentShape_2" refType="h" fact="0.876"/>
              <dgm:constr type="l" for="ch" forName="accentShape_3" refType="w" fact="0.6101"/>
              <dgm:constr type="t" for="ch" forName="accentShape_3" refType="h" fact="0.2457"/>
              <dgm:constr type="w" for="ch" forName="accentShape_3" refType="w" fact="0.2796"/>
              <dgm:constr type="h" for="ch" forName="accentShape_3" refType="h" fact="0.7499"/>
              <dgm:constr type="l" for="ch" forName="parentText_1" refType="w" fact="0.2"/>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5055"/>
              <dgm:constr type="t" for="ch" forName="parentText_2" refType="h" fact="0.1192"/>
              <dgm:constr type="w" for="ch" forName="parentText_2" refType="w" refFor="ch" refForName="accentShape_2" fact="0.26"/>
              <dgm:constr type="h" for="ch" forName="parentText_2" refType="h" refFor="ch" refForName="accentShape_2" fact="0.9"/>
              <dgm:constr type="l" for="ch" forName="parentText_3" refType="w" fact="0.8101"/>
              <dgm:constr type="t" for="ch" forName="parentText_3" refType="h" fact="0.2457"/>
              <dgm:constr type="w" for="ch" forName="parentText_3" refType="w" refFor="ch" refForName="accentShape_3" fact="0.26"/>
              <dgm:constr type="h" for="ch" forName="parentText_3" refType="h" refFor="ch" refForName="accentShape_3" fact="0.9"/>
              <dgm:constr type="l" for="ch" forName="childText_1" refType="w" fact="0"/>
              <dgm:constr type="t" for="ch" forName="childText_1" refType="h" fact="0"/>
              <dgm:constr type="w" for="ch" forName="childText_1" refType="w" refFor="ch" refForName="accentShape_1" fact="0.71"/>
              <dgm:constr type="h" for="ch" forName="childText_1" refType="h"/>
              <dgm:constr type="l" for="ch" forName="childText_2" refType="w" fact="0.3055"/>
              <dgm:constr type="t" for="ch" forName="childText_2" refType="h" fact="0.1192"/>
              <dgm:constr type="w" for="ch" forName="childText_2" refType="w" refFor="ch" refForName="accentShape_2" fact="0.71"/>
              <dgm:constr type="h" for="ch" forName="childText_2" refType="h" fact="0.8808"/>
              <dgm:constr type="l" for="ch" forName="childText_3" refType="w" fact="0.6101"/>
              <dgm:constr type="t" for="ch" forName="childText_3" refType="h" fact="0.2457"/>
              <dgm:constr type="w" for="ch" forName="childText_3" refType="w" refFor="ch" refForName="accentShape_3" fact="0.71"/>
              <dgm:constr type="h" for="ch" forName="childText_3" refType="h" fact="0.7543"/>
            </dgm:constrLst>
          </dgm:if>
          <dgm:else name="Name13">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parentText_2" refType="primFontSz" refFor="des" refForName="parentText_1" op="equ"/>
              <dgm:constr type="primFontSz" for="des" forName="parentText_3"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l" for="ch" forName="accentShape_3" refType="w" fact="0"/>
              <dgm:constr type="t" for="ch" forName="accentShape_1" refType="h" fact="0"/>
              <dgm:constr type="w" for="ch" forName="accentShape_1" refType="w" fact="0.2796"/>
              <dgm:constr type="h" for="ch" forName="accentShape_1" refType="h" fact="0.9952"/>
              <dgm:constr type="l" for="ch" forName="accentShape_2" refType="w" fact="0.3055"/>
              <dgm:constr type="t" for="ch" forName="accentShape_2" refType="h" fact="0.1192"/>
              <dgm:constr type="w" for="ch" forName="accentShape_2" refType="w" fact="0.2796"/>
              <dgm:constr type="h" for="ch" forName="accentShape_2" refType="h" fact="0.876"/>
              <dgm:constr type="l" for="ch" forName="accentShape_1" refType="w" fact="0.6101"/>
              <dgm:constr type="t" for="ch" forName="accentShape_3" refType="h" fact="0.2457"/>
              <dgm:constr type="w" for="ch" forName="accentShape_3" refType="w" fact="0.2796"/>
              <dgm:constr type="h" for="ch" forName="accentShape_3" refType="h" fact="0.7499"/>
              <dgm:constr type="l" for="ch" forName="parentText_3" refType="w" fact="0.2"/>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5055"/>
              <dgm:constr type="t" for="ch" forName="parentText_2" refType="h" fact="0.1192"/>
              <dgm:constr type="w" for="ch" forName="parentText_2" refType="w" refFor="ch" refForName="accentShape_2" fact="0.26"/>
              <dgm:constr type="h" for="ch" forName="parentText_2" refType="h" refFor="ch" refForName="accentShape_2" fact="0.9"/>
              <dgm:constr type="l" for="ch" forName="parentText_1" refType="w" fact="0.8101"/>
              <dgm:constr type="t" for="ch" forName="parentText_3" refType="h" fact="0.2457"/>
              <dgm:constr type="w" for="ch" forName="parentText_3" refType="w" refFor="ch" refForName="accentShape_3" fact="0.26"/>
              <dgm:constr type="h" for="ch" forName="parentText_3" refType="h" refFor="ch" refForName="accentShape_3" fact="0.9"/>
              <dgm:constr type="l" for="ch" forName="childText_3" refType="w" fact="0"/>
              <dgm:constr type="t" for="ch" forName="childText_1" refType="h" fact="0"/>
              <dgm:constr type="w" for="ch" forName="childText_1" refType="w" refFor="ch" refForName="accentShape_1" fact="0.71"/>
              <dgm:constr type="h" for="ch" forName="childText_1" refType="h"/>
              <dgm:constr type="l" for="ch" forName="childText_2" refType="w" fact="0.3055"/>
              <dgm:constr type="t" for="ch" forName="childText_2" refType="h" fact="0.1192"/>
              <dgm:constr type="w" for="ch" forName="childText_2" refType="w" refFor="ch" refForName="accentShape_2" fact="0.71"/>
              <dgm:constr type="h" for="ch" forName="childText_2" refType="h" fact="0.8808"/>
              <dgm:constr type="l" for="ch" forName="childText_1" refType="w" fact="0.6101"/>
              <dgm:constr type="t" for="ch" forName="childText_3" refType="h" fact="0.2457"/>
              <dgm:constr type="w" for="ch" forName="childText_3" refType="w" refFor="ch" refForName="accentShape_3" fact="0.71"/>
              <dgm:constr type="h" for="ch" forName="childText_3" refType="h" fact="0.7543"/>
            </dgm:constrLst>
          </dgm:else>
        </dgm:choose>
      </dgm:if>
      <dgm:if name="Name14" axis="ch" ptType="node" func="cnt" op="equ" val="4">
        <dgm:alg type="composite">
          <dgm:param type="ar" val="1.8305"/>
        </dgm:alg>
        <dgm:choose name="Name15">
          <dgm:if name="Name16"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l" for="ch" forName="accentShape_1" refType="w" fact="0"/>
              <dgm:constr type="t" for="ch" forName="accentShape_1" refType="h" fact="0"/>
              <dgm:constr type="w" for="ch" forName="accentShape_1" refType="w" fact="0.2153"/>
              <dgm:constr type="h" for="ch" forName="accentShape_1" refType="h" fact="0.9952"/>
              <dgm:constr type="l" for="ch" forName="accentShape_2" refType="w" fact="0.2353"/>
              <dgm:constr type="t" for="ch" forName="accentShape_2" refType="h" fact="0.1192"/>
              <dgm:constr type="w" for="ch" forName="accentShape_2" refType="w" fact="0.2153"/>
              <dgm:constr type="h" for="ch" forName="accentShape_2" refType="h" fact="0.876"/>
              <dgm:constr type="l" for="ch" forName="accentShape_3" refType="w" fact="0.4699"/>
              <dgm:constr type="t" for="ch" forName="accentShape_3" refType="h" fact="0.2457"/>
              <dgm:constr type="w" for="ch" forName="accentShape_3" refType="w" fact="0.2153"/>
              <dgm:constr type="h" for="ch" forName="accentShape_3" refType="h" fact="0.7495"/>
              <dgm:constr type="l" for="ch" forName="accentShape_4" refType="w" fact="0.6997"/>
              <dgm:constr type="t" for="ch" forName="accentShape_4" refType="h" fact="0.3696"/>
              <dgm:constr type="w" for="ch" forName="accentShape_4" refType="w" fact="0.2153"/>
              <dgm:constr type="h" for="ch" forName="accentShape_4" refType="h" fact="0.6256"/>
              <dgm:constr type="l" for="ch" forName="parentText_1" refType="w" fact="0.16"/>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3953"/>
              <dgm:constr type="t" for="ch" forName="parentText_2" refType="h" fact="0.1192"/>
              <dgm:constr type="w" for="ch" forName="parentText_2" refType="w" refFor="ch" refForName="accentShape_2" fact="0.26"/>
              <dgm:constr type="h" for="ch" forName="parentText_2" refType="h" refFor="ch" refForName="accentShape_2" fact="0.9"/>
              <dgm:constr type="l" for="ch" forName="parentText_3" refType="w" fact="0.6299"/>
              <dgm:constr type="t" for="ch" forName="parentText_3" refType="h" fact="0.2457"/>
              <dgm:constr type="w" for="ch" forName="parentText_3" refType="w" refFor="ch" refForName="accentShape_3" fact="0.26"/>
              <dgm:constr type="h" for="ch" forName="parentText_3" refType="h" refFor="ch" refForName="accentShape_3" fact="0.9"/>
              <dgm:constr type="l" for="ch" forName="parentText_4" refType="w" fact="0.8597"/>
              <dgm:constr type="t" for="ch" forName="parentText_4" refType="h" fact="0.3696"/>
              <dgm:constr type="w" for="ch" forName="parentText_4" refType="w" refFor="ch" refForName="accentShape_4" fact="0.26"/>
              <dgm:constr type="h" for="ch" forName="parentText_4" refType="h" refFor="ch" refForName="accentShape_4" fact="0.9"/>
              <dgm:constr type="l" for="ch" forName="childText_1" refType="w" fact="0"/>
              <dgm:constr type="t" for="ch" forName="childText_1" refType="h" fact="0"/>
              <dgm:constr type="w" for="ch" forName="childText_1" refType="w" refFor="ch" refForName="accentShape_1" fact="0.71"/>
              <dgm:constr type="h" for="ch" forName="childText_1" refType="h"/>
              <dgm:constr type="l" for="ch" forName="childText_2" refType="w" fact="0.2353"/>
              <dgm:constr type="t" for="ch" forName="childText_2" refType="h" fact="0.1192"/>
              <dgm:constr type="w" for="ch" forName="childText_2" refType="w" refFor="ch" refForName="accentShape_2" fact="0.71"/>
              <dgm:constr type="h" for="ch" forName="childText_2" refType="h" fact="0.8808"/>
              <dgm:constr type="l" for="ch" forName="childText_3" refType="w" fact="0.4699"/>
              <dgm:constr type="t" for="ch" forName="childText_3" refType="h" fact="0.2457"/>
              <dgm:constr type="w" for="ch" forName="childText_3" refType="w" refFor="ch" refForName="accentShape_3" fact="0.71"/>
              <dgm:constr type="h" for="ch" forName="childText_3" refType="h" fact="0.7543"/>
              <dgm:constr type="l" for="ch" forName="childText_4" refType="w" fact="0.6997"/>
              <dgm:constr type="t" for="ch" forName="childText_4" refType="h" fact="0.3696"/>
              <dgm:constr type="w" for="ch" forName="childText_4" refType="w" refFor="ch" refForName="accentShape_4" fact="0.71"/>
              <dgm:constr type="h" for="ch" forName="childText_4" refType="h" fact="0.6261"/>
            </dgm:constrLst>
          </dgm:if>
          <dgm:else name="Name17">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l" for="ch" forName="accentShape_4" refType="w" fact="0"/>
              <dgm:constr type="t" for="ch" forName="accentShape_1" refType="h" fact="0"/>
              <dgm:constr type="w" for="ch" forName="accentShape_1" refType="w" fact="0.2153"/>
              <dgm:constr type="h" for="ch" forName="accentShape_1" refType="h" fact="0.9952"/>
              <dgm:constr type="l" for="ch" forName="accentShape_3" refType="w" fact="0.2353"/>
              <dgm:constr type="t" for="ch" forName="accentShape_2" refType="h" fact="0.1192"/>
              <dgm:constr type="w" for="ch" forName="accentShape_2" refType="w" fact="0.2153"/>
              <dgm:constr type="h" for="ch" forName="accentShape_2" refType="h" fact="0.876"/>
              <dgm:constr type="l" for="ch" forName="accentShape_2" refType="w" fact="0.4699"/>
              <dgm:constr type="t" for="ch" forName="accentShape_3" refType="h" fact="0.2457"/>
              <dgm:constr type="w" for="ch" forName="accentShape_3" refType="w" fact="0.2153"/>
              <dgm:constr type="h" for="ch" forName="accentShape_3" refType="h" fact="0.7495"/>
              <dgm:constr type="l" for="ch" forName="accentShape_1" refType="w" fact="0.6997"/>
              <dgm:constr type="t" for="ch" forName="accentShape_4" refType="h" fact="0.3696"/>
              <dgm:constr type="w" for="ch" forName="accentShape_4" refType="w" fact="0.2153"/>
              <dgm:constr type="h" for="ch" forName="accentShape_4" refType="h" fact="0.6256"/>
              <dgm:constr type="l" for="ch" forName="parentText_4" refType="w" fact="0.16"/>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3" refType="w" fact="0.3953"/>
              <dgm:constr type="t" for="ch" forName="parentText_2" refType="h" fact="0.1192"/>
              <dgm:constr type="w" for="ch" forName="parentText_2" refType="w" refFor="ch" refForName="accentShape_2" fact="0.26"/>
              <dgm:constr type="h" for="ch" forName="parentText_2" refType="h" refFor="ch" refForName="accentShape_2" fact="0.9"/>
              <dgm:constr type="l" for="ch" forName="parentText_2" refType="w" fact="0.6299"/>
              <dgm:constr type="t" for="ch" forName="parentText_3" refType="h" fact="0.2457"/>
              <dgm:constr type="w" for="ch" forName="parentText_3" refType="w" refFor="ch" refForName="accentShape_3" fact="0.26"/>
              <dgm:constr type="h" for="ch" forName="parentText_3" refType="h" refFor="ch" refForName="accentShape_3" fact="0.9"/>
              <dgm:constr type="l" for="ch" forName="parentText_1" refType="w" fact="0.8597"/>
              <dgm:constr type="t" for="ch" forName="parentText_4" refType="h" fact="0.3696"/>
              <dgm:constr type="w" for="ch" forName="parentText_4" refType="w" refFor="ch" refForName="accentShape_4" fact="0.26"/>
              <dgm:constr type="h" for="ch" forName="parentText_4" refType="h" refFor="ch" refForName="accentShape_4" fact="0.9"/>
              <dgm:constr type="l" for="ch" forName="childText_4" refType="w" fact="0"/>
              <dgm:constr type="t" for="ch" forName="childText_1" refType="h" fact="0"/>
              <dgm:constr type="w" for="ch" forName="childText_1" refType="w" refFor="ch" refForName="accentShape_1" fact="0.71"/>
              <dgm:constr type="h" for="ch" forName="childText_1" refType="h"/>
              <dgm:constr type="l" for="ch" forName="childText_3" refType="w" fact="0.2353"/>
              <dgm:constr type="t" for="ch" forName="childText_2" refType="h" fact="0.1192"/>
              <dgm:constr type="w" for="ch" forName="childText_2" refType="w" refFor="ch" refForName="accentShape_2" fact="0.71"/>
              <dgm:constr type="h" for="ch" forName="childText_2" refType="h" fact="0.8808"/>
              <dgm:constr type="l" for="ch" forName="childText_2" refType="w" fact="0.4699"/>
              <dgm:constr type="t" for="ch" forName="childText_3" refType="h" fact="0.2457"/>
              <dgm:constr type="w" for="ch" forName="childText_3" refType="w" refFor="ch" refForName="accentShape_3" fact="0.71"/>
              <dgm:constr type="h" for="ch" forName="childText_3" refType="h" fact="0.7543"/>
              <dgm:constr type="l" for="ch" forName="childText_1" refType="w" fact="0.6997"/>
              <dgm:constr type="t" for="ch" forName="childText_4" refType="h" fact="0.3696"/>
              <dgm:constr type="w" for="ch" forName="childText_4" refType="w" refFor="ch" refForName="accentShape_4" fact="0.71"/>
              <dgm:constr type="h" for="ch" forName="childText_4" refType="h" fact="0.6261"/>
            </dgm:constrLst>
          </dgm:else>
        </dgm:choose>
      </dgm:if>
      <dgm:if name="Name18" axis="ch" ptType="node" func="cnt" op="equ" val="5">
        <dgm:alg type="composite">
          <dgm:param type="ar" val="2.0125"/>
        </dgm:alg>
        <dgm:choose name="Name19">
          <dgm:if name="Name20"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l" for="ch" forName="accentShape_1" refType="w" fact="0"/>
              <dgm:constr type="t" for="ch" forName="accentShape_1" refType="h" fact="0"/>
              <dgm:constr type="w" for="ch" forName="accentShape_1" refType="w" fact="0.1759"/>
              <dgm:constr type="h" for="ch" forName="accentShape_1" refType="h" fact="0.9952"/>
              <dgm:constr type="l" for="ch" forName="accentShape_2" refType="w" fact="0.192"/>
              <dgm:constr type="t" for="ch" forName="accentShape_2" refType="h" fact="0.1196"/>
              <dgm:constr type="w" for="ch" forName="accentShape_2" refType="w" fact="0.1759"/>
              <dgm:constr type="h" for="ch" forName="accentShape_2" refType="h" fact="0.876"/>
              <dgm:constr type="l" for="ch" forName="accentShape_3" refType="w" fact="0.384"/>
              <dgm:constr type="t" for="ch" forName="accentShape_3" refType="h" fact="0.2457"/>
              <dgm:constr type="w" for="ch" forName="accentShape_3" refType="w" fact="0.1759"/>
              <dgm:constr type="h" for="ch" forName="accentShape_3" refType="h" fact="0.7499"/>
              <dgm:constr type="l" for="ch" forName="accentShape_4" refType="w" fact="0.5759"/>
              <dgm:constr type="t" for="ch" forName="accentShape_4" refType="h" fact="0.3739"/>
              <dgm:constr type="w" for="ch" forName="accentShape_4" refType="w" fact="0.1759"/>
              <dgm:constr type="h" for="ch" forName="accentShape_4" refType="h" fact="0.6217"/>
              <dgm:constr type="l" for="ch" forName="accentShape_5" refType="w" fact="0.7679"/>
              <dgm:constr type="t" for="ch" forName="accentShape_5" refType="h" fact="0.5"/>
              <dgm:constr type="w" for="ch" forName="accentShape_5" refType="w" fact="0.1759"/>
              <dgm:constr type="h" for="ch" forName="accentShape_5" refType="h" fact="0.4956"/>
              <dgm:constr type="l" for="ch" forName="parentText_1" refType="w" fact="0.125"/>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317"/>
              <dgm:constr type="t" for="ch" forName="parentText_2" refType="h" fact="0.1196"/>
              <dgm:constr type="w" for="ch" forName="parentText_2" refType="w" refFor="ch" refForName="accentShape_2" fact="0.26"/>
              <dgm:constr type="h" for="ch" forName="parentText_2" refType="h" refFor="ch" refForName="accentShape_2" fact="0.9"/>
              <dgm:constr type="l" for="ch" forName="parentText_3" refType="w" fact="0.509"/>
              <dgm:constr type="t" for="ch" forName="parentText_3" refType="h" fact="0.2457"/>
              <dgm:constr type="w" for="ch" forName="parentText_3" refType="w" refFor="ch" refForName="accentShape_3" fact="0.26"/>
              <dgm:constr type="h" for="ch" forName="parentText_3" refType="h" refFor="ch" refForName="accentShape_3" fact="0.9"/>
              <dgm:constr type="l" for="ch" forName="parentText_4" refType="w" fact="0.7009"/>
              <dgm:constr type="t" for="ch" forName="parentText_4" refType="h" fact="0.3739"/>
              <dgm:constr type="w" for="ch" forName="parentText_4" refType="w" refFor="ch" refForName="accentShape_4" fact="0.26"/>
              <dgm:constr type="h" for="ch" forName="parentText_4" refType="h" refFor="ch" refForName="accentShape_4" fact="0.9"/>
              <dgm:constr type="l" for="ch" forName="parentText_5" refType="w" fact="0.8929"/>
              <dgm:constr type="t" for="ch" forName="parentText_5" refType="h" fact="0.5"/>
              <dgm:constr type="w" for="ch" forName="parentText_5" refType="w" refFor="ch" refForName="accentShape_5" fact="0.26"/>
              <dgm:constr type="h" for="ch" forName="parentText_5" refType="h" refFor="ch" refForName="accentShape_5" fact="0.9"/>
              <dgm:constr type="l" for="ch" forName="childText_1" refType="w" fact="0"/>
              <dgm:constr type="t" for="ch" forName="childText_1" refType="h" fact="0"/>
              <dgm:constr type="w" for="ch" forName="childText_1" refType="w" refFor="ch" refForName="accentShape_1" fact="0.71"/>
              <dgm:constr type="h" for="ch" forName="childText_1" refType="h"/>
              <dgm:constr type="l" for="ch" forName="childText_2" refType="w" fact="0.192"/>
              <dgm:constr type="t" for="ch" forName="childText_2" refType="h" fact="0.1192"/>
              <dgm:constr type="w" for="ch" forName="childText_2" refType="w" refFor="ch" refForName="accentShape_2" fact="0.71"/>
              <dgm:constr type="h" for="ch" forName="childText_2" refType="h" fact="0.876"/>
              <dgm:constr type="l" for="ch" forName="childText_3" refType="w" fact="0.384"/>
              <dgm:constr type="t" for="ch" forName="childText_3" refType="h" fact="0.2457"/>
              <dgm:constr type="w" for="ch" forName="childText_3" refType="w" refFor="ch" refForName="accentShape_3" fact="0.71"/>
              <dgm:constr type="h" for="ch" forName="childText_3" refType="h" fact="0.7499"/>
              <dgm:constr type="l" for="ch" forName="childText_4" refType="w" fact="0.5759"/>
              <dgm:constr type="t" for="ch" forName="childText_4" refType="h" fact="0.3739"/>
              <dgm:constr type="w" for="ch" forName="childText_4" refType="w" refFor="ch" refForName="accentShape_4" fact="0.71"/>
              <dgm:constr type="h" for="ch" forName="childText_4" refType="h" fact="0.6217"/>
              <dgm:constr type="l" for="ch" forName="childText_5" refType="w" fact="0.7679"/>
              <dgm:constr type="t" for="ch" forName="childText_5" refType="h" fact="0.5001"/>
              <dgm:constr type="w" for="ch" forName="childText_5" refType="w" refFor="ch" refForName="accentShape_5" fact="0.71"/>
              <dgm:constr type="h" for="ch" forName="childText_5" refType="h" fact="0.4956"/>
            </dgm:constrLst>
          </dgm:if>
          <dgm:else name="Name21">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l" for="ch" forName="accentShape_5" refType="w" fact="0"/>
              <dgm:constr type="t" for="ch" forName="accentShape_1" refType="h" fact="0"/>
              <dgm:constr type="w" for="ch" forName="accentShape_1" refType="w" fact="0.1759"/>
              <dgm:constr type="h" for="ch" forName="accentShape_1" refType="h" fact="0.9952"/>
              <dgm:constr type="l" for="ch" forName="accentShape_4" refType="w" fact="0.192"/>
              <dgm:constr type="t" for="ch" forName="accentShape_2" refType="h" fact="0.1196"/>
              <dgm:constr type="w" for="ch" forName="accentShape_2" refType="w" fact="0.1759"/>
              <dgm:constr type="h" for="ch" forName="accentShape_2" refType="h" fact="0.876"/>
              <dgm:constr type="l" for="ch" forName="accentShape_3" refType="w" fact="0.384"/>
              <dgm:constr type="t" for="ch" forName="accentShape_3" refType="h" fact="0.2457"/>
              <dgm:constr type="w" for="ch" forName="accentShape_3" refType="w" fact="0.1759"/>
              <dgm:constr type="h" for="ch" forName="accentShape_3" refType="h" fact="0.7499"/>
              <dgm:constr type="l" for="ch" forName="accentShape_2" refType="w" fact="0.5759"/>
              <dgm:constr type="t" for="ch" forName="accentShape_4" refType="h" fact="0.3739"/>
              <dgm:constr type="w" for="ch" forName="accentShape_4" refType="w" fact="0.1759"/>
              <dgm:constr type="h" for="ch" forName="accentShape_4" refType="h" fact="0.6217"/>
              <dgm:constr type="l" for="ch" forName="accentShape_1" refType="w" fact="0.7679"/>
              <dgm:constr type="t" for="ch" forName="accentShape_5" refType="h" fact="0.5"/>
              <dgm:constr type="w" for="ch" forName="accentShape_5" refType="w" fact="0.1759"/>
              <dgm:constr type="h" for="ch" forName="accentShape_5" refType="h" fact="0.4956"/>
              <dgm:constr type="l" for="ch" forName="parentText_5" refType="w" fact="0.125"/>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4" refType="w" fact="0.317"/>
              <dgm:constr type="t" for="ch" forName="parentText_2" refType="h" fact="0.1196"/>
              <dgm:constr type="w" for="ch" forName="parentText_2" refType="w" refFor="ch" refForName="accentShape_2" fact="0.26"/>
              <dgm:constr type="h" for="ch" forName="parentText_2" refType="h" refFor="ch" refForName="accentShape_2" fact="0.9"/>
              <dgm:constr type="l" for="ch" forName="parentText_3" refType="w" fact="0.509"/>
              <dgm:constr type="t" for="ch" forName="parentText_3" refType="h" fact="0.2457"/>
              <dgm:constr type="w" for="ch" forName="parentText_3" refType="w" refFor="ch" refForName="accentShape_3" fact="0.26"/>
              <dgm:constr type="h" for="ch" forName="parentText_3" refType="h" refFor="ch" refForName="accentShape_3" fact="0.9"/>
              <dgm:constr type="l" for="ch" forName="parentText_2" refType="w" fact="0.7009"/>
              <dgm:constr type="t" for="ch" forName="parentText_4" refType="h" fact="0.3739"/>
              <dgm:constr type="w" for="ch" forName="parentText_4" refType="w" refFor="ch" refForName="accentShape_4" fact="0.26"/>
              <dgm:constr type="h" for="ch" forName="parentText_4" refType="h" refFor="ch" refForName="accentShape_4" fact="0.9"/>
              <dgm:constr type="l" for="ch" forName="parentText_1" refType="w" fact="0.8929"/>
              <dgm:constr type="t" for="ch" forName="parentText_5" refType="h" fact="0.5"/>
              <dgm:constr type="w" for="ch" forName="parentText_5" refType="w" refFor="ch" refForName="accentShape_5" fact="0.26"/>
              <dgm:constr type="h" for="ch" forName="parentText_5" refType="h" refFor="ch" refForName="accentShape_5" fact="0.9"/>
              <dgm:constr type="l" for="ch" forName="childText_5" refType="w" fact="0"/>
              <dgm:constr type="t" for="ch" forName="childText_1" refType="h" fact="0"/>
              <dgm:constr type="w" for="ch" forName="childText_1" refType="w" refFor="ch" refForName="accentShape_1" fact="0.71"/>
              <dgm:constr type="h" for="ch" forName="childText_1" refType="h"/>
              <dgm:constr type="l" for="ch" forName="childText_4" refType="w" fact="0.192"/>
              <dgm:constr type="t" for="ch" forName="childText_2" refType="h" fact="0.1192"/>
              <dgm:constr type="w" for="ch" forName="childText_2" refType="w" refFor="ch" refForName="accentShape_2" fact="0.71"/>
              <dgm:constr type="h" for="ch" forName="childText_2" refType="h" fact="0.876"/>
              <dgm:constr type="l" for="ch" forName="childText_3" refType="w" fact="0.384"/>
              <dgm:constr type="t" for="ch" forName="childText_3" refType="h" fact="0.2457"/>
              <dgm:constr type="w" for="ch" forName="childText_3" refType="w" refFor="ch" refForName="accentShape_3" fact="0.71"/>
              <dgm:constr type="h" for="ch" forName="childText_3" refType="h" fact="0.7499"/>
              <dgm:constr type="l" for="ch" forName="childText_2" refType="w" fact="0.5759"/>
              <dgm:constr type="t" for="ch" forName="childText_4" refType="h" fact="0.3739"/>
              <dgm:constr type="w" for="ch" forName="childText_4" refType="w" refFor="ch" refForName="accentShape_4" fact="0.71"/>
              <dgm:constr type="h" for="ch" forName="childText_4" refType="h" fact="0.6261"/>
              <dgm:constr type="l" for="ch" forName="childText_1" refType="w" fact="0.7679"/>
              <dgm:constr type="t" for="ch" forName="childText_5" refType="h" fact="0.5001"/>
              <dgm:constr type="w" for="ch" forName="childText_5" refType="w" refFor="ch" refForName="accentShape_5" fact="0.71"/>
              <dgm:constr type="h" for="ch" forName="childText_5" refType="h" fact="0.4999"/>
            </dgm:constrLst>
          </dgm:else>
        </dgm:choose>
      </dgm:if>
      <dgm:if name="Name22" axis="ch" ptType="node" func="cnt" op="equ" val="6">
        <dgm:alg type="composite">
          <dgm:param type="ar" val="2.4006"/>
        </dgm:alg>
        <dgm:shape xmlns:r="http://schemas.openxmlformats.org/officeDocument/2006/relationships" r:blip="">
          <dgm:adjLst/>
        </dgm:shape>
        <dgm:choose name="Name23">
          <dgm:if name="Name24"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6"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6"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6"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6"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childText_6" refType="primFontSz" refFor="des" refForName="parentText_5" op="lte"/>
              <dgm:constr type="primFontSz" for="des" forName="childText_1" refType="primFontSz" refFor="des" refForName="parentText_6" op="lte"/>
              <dgm:constr type="primFontSz" for="des" forName="childText_2" refType="primFontSz" refFor="des" refForName="parentText_6" op="lte"/>
              <dgm:constr type="primFontSz" for="des" forName="childText_3" refType="primFontSz" refFor="des" refForName="parentText_6" op="lte"/>
              <dgm:constr type="primFontSz" for="des" forName="childText_4" refType="primFontSz" refFor="des" refForName="parentText_6" op="lte"/>
              <dgm:constr type="primFontSz" for="des" forName="childText_5" refType="primFontSz" refFor="des" refForName="parentText_6" op="lte"/>
              <dgm:constr type="primFontSz" for="des" forName="childText_6" refType="primFontSz" refFor="des" refForName="parentText_6"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parentText_6"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primFontSz" for="des" forName="childText_6" refType="primFontSz" refFor="des" refForName="childText_1" op="equ"/>
              <dgm:constr type="l" for="ch" forName="accentShape_1" refType="w" fact="0"/>
              <dgm:constr type="t" for="ch" forName="accentShape_1" refType="h" fact="0"/>
              <dgm:constr type="w" for="ch" forName="accentShape_1" refType="w" fact="0.1473"/>
              <dgm:constr type="h" for="ch" forName="accentShape_1" refType="h"/>
              <dgm:constr type="l" for="ch" forName="accentShape_2" refType="w" fact="0.1608"/>
              <dgm:constr type="t" for="ch" forName="accentShape_2" refType="h" fact="0.1"/>
              <dgm:constr type="w" for="ch" forName="accentShape_2" refType="w" fact="0.1473"/>
              <dgm:constr type="h" for="ch" forName="accentShape_2" refType="h" fact="0.9"/>
              <dgm:constr type="l" for="ch" forName="accentShape_3" refType="w" fact="0.3216"/>
              <dgm:constr type="t" for="ch" forName="accentShape_3" refType="h" fact="0.2"/>
              <dgm:constr type="w" for="ch" forName="accentShape_3" refType="w" fact="0.1473"/>
              <dgm:constr type="h" for="ch" forName="accentShape_3" refType="h" fact="0.8"/>
              <dgm:constr type="l" for="ch" forName="accentShape_4" refType="w" fact="0.4824"/>
              <dgm:constr type="t" for="ch" forName="accentShape_4" refType="h" fact="0.3"/>
              <dgm:constr type="w" for="ch" forName="accentShape_4" refType="w" fact="0.1473"/>
              <dgm:constr type="h" for="ch" forName="accentShape_4" refType="h" fact="0.7"/>
              <dgm:constr type="l" for="ch" forName="accentShape_5" refType="w" fact="0.6432"/>
              <dgm:constr type="t" for="ch" forName="accentShape_5" refType="h" fact="0.4"/>
              <dgm:constr type="w" for="ch" forName="accentShape_5" refType="w" fact="0.1473"/>
              <dgm:constr type="h" for="ch" forName="accentShape_5" refType="h" fact="0.6"/>
              <dgm:constr type="l" for="ch" forName="accentShape_6" refType="w" fact="0.8056"/>
              <dgm:constr type="t" for="ch" forName="accentShape_6" refType="h" fact="0.5"/>
              <dgm:constr type="w" for="ch" forName="accentShape_6" refType="w" fact="0.1473"/>
              <dgm:constr type="h" for="ch" forName="accentShape_6" refType="h" fact="0.5"/>
              <dgm:constr type="l" for="ch" forName="childText_1" refType="w" fact="0"/>
              <dgm:constr type="t" for="ch" forName="childText_1" refType="h" fact="0"/>
              <dgm:constr type="w" for="ch" forName="childText_1" refType="w" refFor="ch" refForName="accentShape_1" fact="0.7"/>
              <dgm:constr type="h" for="ch" forName="childText_1" refType="h" refFor="ch" refForName="accentShape_1"/>
              <dgm:constr type="l" for="ch" forName="childText_2" refType="w" fact="0.1608"/>
              <dgm:constr type="t" for="ch" forName="childText_2" refType="h" fact="0.1"/>
              <dgm:constr type="w" for="ch" forName="childText_2" refType="w" refFor="ch" refForName="accentShape_2" fact="0.7"/>
              <dgm:constr type="h" for="ch" forName="childText_2" refType="h" refFor="ch" refForName="accentShape_2"/>
              <dgm:constr type="l" for="ch" forName="childText_3" refType="w" fact="0.3216"/>
              <dgm:constr type="t" for="ch" forName="childText_3" refType="h" fact="0.2"/>
              <dgm:constr type="w" for="ch" forName="childText_3" refType="w" refFor="ch" refForName="accentShape_3" fact="0.7"/>
              <dgm:constr type="h" for="ch" forName="childText_3" refType="h" refFor="ch" refForName="accentShape_3"/>
              <dgm:constr type="l" for="ch" forName="childText_4" refType="w" fact="0.4824"/>
              <dgm:constr type="t" for="ch" forName="childText_4" refType="h" fact="0.3"/>
              <dgm:constr type="w" for="ch" forName="childText_4" refType="w" refFor="ch" refForName="accentShape_4" fact="0.7"/>
              <dgm:constr type="h" for="ch" forName="childText_4" refType="h" refFor="ch" refForName="accentShape_4"/>
              <dgm:constr type="l" for="ch" forName="childText_5" refType="w" fact="0.6432"/>
              <dgm:constr type="t" for="ch" forName="childText_5" refType="h" fact="0.4"/>
              <dgm:constr type="w" for="ch" forName="childText_5" refType="w" refFor="ch" refForName="accentShape_5" fact="0.7"/>
              <dgm:constr type="h" for="ch" forName="childText_5" refType="h" refFor="ch" refForName="accentShape_5"/>
              <dgm:constr type="l" for="ch" forName="childText_6" refType="w" fact="0.8056"/>
              <dgm:constr type="t" for="ch" forName="childText_6" refType="h" fact="0.5"/>
              <dgm:constr type="w" for="ch" forName="childText_6" refType="w" refFor="ch" refForName="accentShape_6" fact="0.7"/>
              <dgm:constr type="h" for="ch" forName="childText_6" refType="h" refFor="ch" refForName="accentShape_6"/>
              <dgm:constr type="l" for="ch" forName="parentText_1" refType="w" fact="0.1045"/>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2653"/>
              <dgm:constr type="t" for="ch" forName="parentText_2" refType="h" fact="0.1"/>
              <dgm:constr type="w" for="ch" forName="parentText_2" refType="w" refFor="ch" refForName="accentShape_2" fact="0.26"/>
              <dgm:constr type="h" for="ch" forName="parentText_2" refType="h" refFor="ch" refForName="accentShape_2" fact="0.9"/>
              <dgm:constr type="l" for="ch" forName="parentText_3" refType="w" fact="0.4261"/>
              <dgm:constr type="t" for="ch" forName="parentText_3" refType="h" fact="0.2"/>
              <dgm:constr type="w" for="ch" forName="parentText_3" refType="w" refFor="ch" refForName="accentShape_3" fact="0.26"/>
              <dgm:constr type="h" for="ch" forName="parentText_3" refType="h" refFor="ch" refForName="accentShape_3" fact="0.9"/>
              <dgm:constr type="l" for="ch" forName="parentText_4" refType="w" fact="0.5869"/>
              <dgm:constr type="t" for="ch" forName="parentText_4" refType="h" fact="0.3"/>
              <dgm:constr type="w" for="ch" forName="parentText_4" refType="w" refFor="ch" refForName="accentShape_4" fact="0.26"/>
              <dgm:constr type="h" for="ch" forName="parentText_4" refType="h" refFor="ch" refForName="accentShape_4" fact="0.9"/>
              <dgm:constr type="l" for="ch" forName="parentText_5" refType="w" fact="0.7477"/>
              <dgm:constr type="t" for="ch" forName="parentText_5" refType="h" fact="0.4"/>
              <dgm:constr type="w" for="ch" forName="parentText_5" refType="w" refFor="ch" refForName="accentShape_5" fact="0.26"/>
              <dgm:constr type="h" for="ch" forName="parentText_5" refType="h" refFor="ch" refForName="accentShape_5" fact="0.9"/>
              <dgm:constr type="l" for="ch" forName="parentText_6" refType="w" fact="0.9101"/>
              <dgm:constr type="t" for="ch" forName="parentText_6" refType="h" fact="0.5"/>
              <dgm:constr type="w" for="ch" forName="parentText_6" refType="w" refFor="ch" refForName="accentShape_6" fact="0.26"/>
              <dgm:constr type="h" for="ch" forName="parentText_6" refType="h" refFor="ch" refForName="accentShape_6" fact="0.9"/>
            </dgm:constrLst>
          </dgm:if>
          <dgm:else name="Name25">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6"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6"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6"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6"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childText_6" refType="primFontSz" refFor="des" refForName="parentText_5" op="lte"/>
              <dgm:constr type="primFontSz" for="des" forName="childText_1" refType="primFontSz" refFor="des" refForName="parentText_6" op="lte"/>
              <dgm:constr type="primFontSz" for="des" forName="childText_2" refType="primFontSz" refFor="des" refForName="parentText_6" op="lte"/>
              <dgm:constr type="primFontSz" for="des" forName="childText_3" refType="primFontSz" refFor="des" refForName="parentText_6" op="lte"/>
              <dgm:constr type="primFontSz" for="des" forName="childText_4" refType="primFontSz" refFor="des" refForName="parentText_6" op="lte"/>
              <dgm:constr type="primFontSz" for="des" forName="childText_5" refType="primFontSz" refFor="des" refForName="parentText_6" op="lte"/>
              <dgm:constr type="primFontSz" for="des" forName="childText_6" refType="primFontSz" refFor="des" refForName="parentText_6"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parentText_6"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primFontSz" for="des" forName="childText_6" refType="primFontSz" refFor="des" refForName="childText_1" op="equ"/>
              <dgm:constr type="l" for="ch" forName="accentShape_6" refType="w" fact="0"/>
              <dgm:constr type="t" for="ch" forName="accentShape_1" refType="h" fact="0"/>
              <dgm:constr type="w" for="ch" forName="accentShape_1" refType="w" fact="0.1473"/>
              <dgm:constr type="h" for="ch" forName="accentShape_1" refType="h"/>
              <dgm:constr type="l" for="ch" forName="accentShape_5" refType="w" fact="0.1608"/>
              <dgm:constr type="t" for="ch" forName="accentShape_2" refType="h" fact="0.1"/>
              <dgm:constr type="w" for="ch" forName="accentShape_2" refType="w" fact="0.1473"/>
              <dgm:constr type="h" for="ch" forName="accentShape_2" refType="h" fact="0.9"/>
              <dgm:constr type="l" for="ch" forName="accentShape_4" refType="w" fact="0.3216"/>
              <dgm:constr type="t" for="ch" forName="accentShape_3" refType="h" fact="0.2"/>
              <dgm:constr type="w" for="ch" forName="accentShape_3" refType="w" fact="0.1473"/>
              <dgm:constr type="h" for="ch" forName="accentShape_3" refType="h" fact="0.8"/>
              <dgm:constr type="l" for="ch" forName="accentShape_3" refType="w" fact="0.4824"/>
              <dgm:constr type="t" for="ch" forName="accentShape_4" refType="h" fact="0.3"/>
              <dgm:constr type="w" for="ch" forName="accentShape_4" refType="w" fact="0.1473"/>
              <dgm:constr type="h" for="ch" forName="accentShape_4" refType="h" fact="0.7"/>
              <dgm:constr type="l" for="ch" forName="accentShape_2" refType="w" fact="0.6432"/>
              <dgm:constr type="t" for="ch" forName="accentShape_5" refType="h" fact="0.4"/>
              <dgm:constr type="w" for="ch" forName="accentShape_5" refType="w" fact="0.1473"/>
              <dgm:constr type="h" for="ch" forName="accentShape_5" refType="h" fact="0.6"/>
              <dgm:constr type="l" for="ch" forName="accentShape_1" refType="w" fact="0.8056"/>
              <dgm:constr type="t" for="ch" forName="accentShape_6" refType="h" fact="0.5"/>
              <dgm:constr type="w" for="ch" forName="accentShape_6" refType="w" fact="0.1473"/>
              <dgm:constr type="h" for="ch" forName="accentShape_6" refType="h" fact="0.5"/>
              <dgm:constr type="l" for="ch" forName="childText_6" refType="w" fact="0"/>
              <dgm:constr type="t" for="ch" forName="childText_1" refType="h" fact="0"/>
              <dgm:constr type="w" for="ch" forName="childText_1" refType="w" refFor="ch" refForName="accentShape_1" fact="0.7"/>
              <dgm:constr type="h" for="ch" forName="childText_1" refType="h" refFor="ch" refForName="accentShape_1"/>
              <dgm:constr type="l" for="ch" forName="childText_5" refType="w" fact="0.1608"/>
              <dgm:constr type="t" for="ch" forName="childText_2" refType="h" fact="0.1"/>
              <dgm:constr type="w" for="ch" forName="childText_2" refType="w" refFor="ch" refForName="accentShape_2" fact="0.7"/>
              <dgm:constr type="h" for="ch" forName="childText_2" refType="h" refFor="ch" refForName="accentShape_2"/>
              <dgm:constr type="l" for="ch" forName="childText_4" refType="w" fact="0.3216"/>
              <dgm:constr type="t" for="ch" forName="childText_3" refType="h" fact="0.2"/>
              <dgm:constr type="w" for="ch" forName="childText_3" refType="w" refFor="ch" refForName="accentShape_3" fact="0.7"/>
              <dgm:constr type="h" for="ch" forName="childText_3" refType="h" refFor="ch" refForName="accentShape_3"/>
              <dgm:constr type="l" for="ch" forName="childText_3" refType="w" fact="0.4824"/>
              <dgm:constr type="t" for="ch" forName="childText_4" refType="h" fact="0.3"/>
              <dgm:constr type="w" for="ch" forName="childText_4" refType="w" refFor="ch" refForName="accentShape_4" fact="0.7"/>
              <dgm:constr type="h" for="ch" forName="childText_4" refType="h" refFor="ch" refForName="accentShape_4"/>
              <dgm:constr type="l" for="ch" forName="childText_2" refType="w" fact="0.6432"/>
              <dgm:constr type="t" for="ch" forName="childText_5" refType="h" fact="0.4"/>
              <dgm:constr type="w" for="ch" forName="childText_5" refType="w" refFor="ch" refForName="accentShape_5" fact="0.7"/>
              <dgm:constr type="h" for="ch" forName="childText_5" refType="h" refFor="ch" refForName="accentShape_5"/>
              <dgm:constr type="l" for="ch" forName="childText_1" refType="w" fact="0.8056"/>
              <dgm:constr type="t" for="ch" forName="childText_6" refType="h" fact="0.5"/>
              <dgm:constr type="w" for="ch" forName="childText_6" refType="w" refFor="ch" refForName="accentShape_6" fact="0.7"/>
              <dgm:constr type="h" for="ch" forName="childText_6" refType="h" refFor="ch" refForName="accentShape_6"/>
              <dgm:constr type="l" for="ch" forName="parentText_6" refType="w" fact="0.1045"/>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5" refType="w" fact="0.2653"/>
              <dgm:constr type="t" for="ch" forName="parentText_2" refType="h" fact="0.1"/>
              <dgm:constr type="w" for="ch" forName="parentText_2" refType="w" refFor="ch" refForName="accentShape_2" fact="0.26"/>
              <dgm:constr type="h" for="ch" forName="parentText_2" refType="h" refFor="ch" refForName="accentShape_2" fact="0.9"/>
              <dgm:constr type="l" for="ch" forName="parentText_4" refType="w" fact="0.4261"/>
              <dgm:constr type="t" for="ch" forName="parentText_3" refType="h" fact="0.2"/>
              <dgm:constr type="w" for="ch" forName="parentText_3" refType="w" refFor="ch" refForName="accentShape_3" fact="0.26"/>
              <dgm:constr type="h" for="ch" forName="parentText_3" refType="h" refFor="ch" refForName="accentShape_3" fact="0.9"/>
              <dgm:constr type="l" for="ch" forName="parentText_3" refType="w" fact="0.5869"/>
              <dgm:constr type="t" for="ch" forName="parentText_4" refType="h" fact="0.3"/>
              <dgm:constr type="w" for="ch" forName="parentText_4" refType="w" refFor="ch" refForName="accentShape_4" fact="0.26"/>
              <dgm:constr type="h" for="ch" forName="parentText_4" refType="h" refFor="ch" refForName="accentShape_4" fact="0.9"/>
              <dgm:constr type="l" for="ch" forName="parentText_2" refType="w" fact="0.7477"/>
              <dgm:constr type="t" for="ch" forName="parentText_5" refType="h" fact="0.4"/>
              <dgm:constr type="w" for="ch" forName="parentText_5" refType="w" refFor="ch" refForName="accentShape_5" fact="0.26"/>
              <dgm:constr type="h" for="ch" forName="parentText_5" refType="h" refFor="ch" refForName="accentShape_5" fact="0.9"/>
              <dgm:constr type="l" for="ch" forName="parentText_1" refType="w" fact="0.9101"/>
              <dgm:constr type="t" for="ch" forName="parentText_6" refType="h" fact="0.5"/>
              <dgm:constr type="w" for="ch" forName="parentText_6" refType="w" refFor="ch" refForName="accentShape_6" fact="0.26"/>
              <dgm:constr type="h" for="ch" forName="parentText_6" refType="h" refFor="ch" refForName="accentShape_6" fact="0.9"/>
            </dgm:constrLst>
          </dgm:else>
        </dgm:choose>
      </dgm:if>
      <dgm:else name="Name26">
        <dgm:alg type="composite">
          <dgm:param type="ar" val="2.7874"/>
        </dgm:alg>
        <dgm:shape xmlns:r="http://schemas.openxmlformats.org/officeDocument/2006/relationships" r:blip="">
          <dgm:adjLst/>
        </dgm:shape>
        <dgm:choose name="Name27">
          <dgm:if name="Name28"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6" refType="primFontSz" refFor="des" refForName="parentText_1" op="lte"/>
              <dgm:constr type="primFontSz" for="des" forName="childText_7"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6" refType="primFontSz" refFor="des" refForName="parentText_2" op="lte"/>
              <dgm:constr type="primFontSz" for="des" forName="childText_7"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6" refType="primFontSz" refFor="des" refForName="parentText_3" op="lte"/>
              <dgm:constr type="primFontSz" for="des" forName="childText_7"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6" refType="primFontSz" refFor="des" refForName="parentText_4" op="lte"/>
              <dgm:constr type="primFontSz" for="des" forName="childText_7"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childText_6" refType="primFontSz" refFor="des" refForName="parentText_5" op="lte"/>
              <dgm:constr type="primFontSz" for="des" forName="childText_7" refType="primFontSz" refFor="des" refForName="parentText_5" op="lte"/>
              <dgm:constr type="primFontSz" for="des" forName="childText_1" refType="primFontSz" refFor="des" refForName="parentText_6" op="lte"/>
              <dgm:constr type="primFontSz" for="des" forName="childText_2" refType="primFontSz" refFor="des" refForName="parentText_6" op="lte"/>
              <dgm:constr type="primFontSz" for="des" forName="childText_3" refType="primFontSz" refFor="des" refForName="parentText_6" op="lte"/>
              <dgm:constr type="primFontSz" for="des" forName="childText_4" refType="primFontSz" refFor="des" refForName="parentText_6" op="lte"/>
              <dgm:constr type="primFontSz" for="des" forName="childText_5" refType="primFontSz" refFor="des" refForName="parentText_6" op="lte"/>
              <dgm:constr type="primFontSz" for="des" forName="childText_6" refType="primFontSz" refFor="des" refForName="parentText_6" op="lte"/>
              <dgm:constr type="primFontSz" for="des" forName="childText_7" refType="primFontSz" refFor="des" refForName="parentText_6" op="lte"/>
              <dgm:constr type="primFontSz" for="des" forName="childText_1" refType="primFontSz" refFor="des" refForName="parentText_7" op="lte"/>
              <dgm:constr type="primFontSz" for="des" forName="childText_2" refType="primFontSz" refFor="des" refForName="parentText_7" op="lte"/>
              <dgm:constr type="primFontSz" for="des" forName="childText_3" refType="primFontSz" refFor="des" refForName="parentText_7" op="lte"/>
              <dgm:constr type="primFontSz" for="des" forName="childText_4" refType="primFontSz" refFor="des" refForName="parentText_7" op="lte"/>
              <dgm:constr type="primFontSz" for="des" forName="childText_5" refType="primFontSz" refFor="des" refForName="parentText_7" op="lte"/>
              <dgm:constr type="primFontSz" for="des" forName="childText_6" refType="primFontSz" refFor="des" refForName="parentText_7" op="lte"/>
              <dgm:constr type="primFontSz" for="des" forName="childText_7" refType="primFontSz" refFor="des" refForName="parentText_7"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parentText_6" refType="primFontSz" refFor="des" refForName="parentText_1" op="equ"/>
              <dgm:constr type="primFontSz" for="des" forName="parentText_7"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primFontSz" for="des" forName="childText_6" refType="primFontSz" refFor="des" refForName="childText_1" op="equ"/>
              <dgm:constr type="primFontSz" for="des" forName="childText_7" refType="primFontSz" refFor="des" refForName="childText_1" op="equ"/>
              <dgm:constr type="l" for="ch" forName="accentShape_1" refType="w" fact="0"/>
              <dgm:constr type="t" for="ch" forName="accentShape_1" refType="h" fact="0"/>
              <dgm:constr type="w" for="ch" forName="accentShape_1" refType="w" fact="0.1269"/>
              <dgm:constr type="h" for="ch" forName="accentShape_1" refType="h"/>
              <dgm:constr type="l" for="ch" forName="accentShape_2" refType="w" fact="0.1385"/>
              <dgm:constr type="t" for="ch" forName="accentShape_2" refType="h" fact="0.0833"/>
              <dgm:constr type="w" for="ch" forName="accentShape_2" refType="w" fact="0.1269"/>
              <dgm:constr type="h" for="ch" forName="accentShape_2" refType="h" fact="0.9165"/>
              <dgm:constr type="l" for="ch" forName="accentShape_3" refType="w" fact="0.277"/>
              <dgm:constr type="t" for="ch" forName="accentShape_3" refType="h" fact="0.1666"/>
              <dgm:constr type="w" for="ch" forName="accentShape_3" refType="w" fact="0.1269"/>
              <dgm:constr type="h" for="ch" forName="accentShape_3" refType="h" fact="0.8332"/>
              <dgm:constr type="l" for="ch" forName="accentShape_4" refType="w" fact="0.4155"/>
              <dgm:constr type="t" for="ch" forName="accentShape_4" refType="h" fact="0.2499"/>
              <dgm:constr type="w" for="ch" forName="accentShape_4" refType="w" fact="0.1269"/>
              <dgm:constr type="h" for="ch" forName="accentShape_4" refType="h" fact="0.7499"/>
              <dgm:constr type="l" for="ch" forName="accentShape_5" refType="w" fact="0.5539"/>
              <dgm:constr type="t" for="ch" forName="accentShape_5" refType="h" fact="0.3332"/>
              <dgm:constr type="w" for="ch" forName="accentShape_5" refType="w" fact="0.1269"/>
              <dgm:constr type="h" for="ch" forName="accentShape_5" refType="h" fact="0.6666"/>
              <dgm:constr type="l" for="ch" forName="accentShape_6" refType="w" fact="0.6938"/>
              <dgm:constr type="t" for="ch" forName="accentShape_6" refType="h" fact="0.4165"/>
              <dgm:constr type="w" for="ch" forName="accentShape_6" refType="w" fact="0.1269"/>
              <dgm:constr type="h" for="ch" forName="accentShape_6" refType="h" fact="0.5833"/>
              <dgm:constr type="l" for="ch" forName="accentShape_7" refType="w" fact="0.8326"/>
              <dgm:constr type="t" for="ch" forName="accentShape_7" refType="h" fact="0.5"/>
              <dgm:constr type="w" for="ch" forName="accentShape_7" refType="w" fact="0.1269"/>
              <dgm:constr type="h" for="ch" forName="accentShape_7" refType="h" fact="0.5"/>
              <dgm:constr type="l" for="ch" forName="parentText_1" refType="w" fact="0.0888"/>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2273"/>
              <dgm:constr type="t" for="ch" forName="parentText_2" refType="h" fact="0.0833"/>
              <dgm:constr type="w" for="ch" forName="parentText_2" refType="w" refFor="ch" refForName="accentShape_2" fact="0.26"/>
              <dgm:constr type="h" for="ch" forName="parentText_2" refType="h" refFor="ch" refForName="accentShape_2" fact="0.9"/>
              <dgm:constr type="l" for="ch" forName="parentText_3" refType="w" fact="0.36583"/>
              <dgm:constr type="t" for="ch" forName="parentText_3" refType="h" fact="0.1666"/>
              <dgm:constr type="w" for="ch" forName="parentText_3" refType="w" refFor="ch" refForName="accentShape_3" fact="0.26"/>
              <dgm:constr type="h" for="ch" forName="parentText_3" refType="h" refFor="ch" refForName="accentShape_3" fact="0.9"/>
              <dgm:constr type="l" for="ch" forName="parentText_4" refType="w" fact="0.5043"/>
              <dgm:constr type="t" for="ch" forName="parentText_4" refType="h" fact="0.2499"/>
              <dgm:constr type="w" for="ch" forName="parentText_4" refType="w" refFor="ch" refForName="accentShape_4" fact="0.26"/>
              <dgm:constr type="h" for="ch" forName="parentText_4" refType="h" refFor="ch" refForName="accentShape_4" fact="0.9"/>
              <dgm:constr type="l" for="ch" forName="parentText_5" refType="w" fact="0.6427"/>
              <dgm:constr type="t" for="ch" forName="parentText_5" refType="h" fact="0.3332"/>
              <dgm:constr type="w" for="ch" forName="parentText_5" refType="w" refFor="ch" refForName="accentShape_5" fact="0.26"/>
              <dgm:constr type="h" for="ch" forName="parentText_5" refType="h" refFor="ch" refForName="accentShape_5" fact="0.9"/>
              <dgm:constr type="l" for="ch" forName="parentText_6" refType="w" fact="0.78263"/>
              <dgm:constr type="t" for="ch" forName="parentText_6" refType="h" fact="0.4165"/>
              <dgm:constr type="w" for="ch" forName="parentText_6" refType="w" refFor="ch" refForName="accentShape_6" fact="0.26"/>
              <dgm:constr type="h" for="ch" forName="parentText_6" refType="h" refFor="ch" refForName="accentShape_6" fact="0.9"/>
              <dgm:constr type="l" for="ch" forName="parentText_7" refType="w" fact="0.92143"/>
              <dgm:constr type="t" for="ch" forName="parentText_7" refType="h" fact="0.5"/>
              <dgm:constr type="w" for="ch" forName="parentText_7" refType="w" refFor="ch" refForName="accentShape_7" fact="0.26"/>
              <dgm:constr type="h" for="ch" forName="parentText_7" refType="h" refFor="ch" refForName="accentShape_7" fact="0.9"/>
              <dgm:constr type="l" for="ch" forName="childText_1" refType="w" fact="0"/>
              <dgm:constr type="t" for="ch" forName="childText_1" refType="h" fact="0"/>
              <dgm:constr type="w" for="ch" forName="childText_1" refType="w" refFor="ch" refForName="accentShape_1" fact="0.7"/>
              <dgm:constr type="h" for="ch" forName="childText_1" refType="h" refFor="ch" refForName="accentShape_1"/>
              <dgm:constr type="l" for="ch" forName="childText_2" refType="w" fact="0.1385"/>
              <dgm:constr type="t" for="ch" forName="childText_2" refType="h" fact="0.0833"/>
              <dgm:constr type="w" for="ch" forName="childText_2" refType="w" refFor="ch" refForName="accentShape_2" fact="0.7"/>
              <dgm:constr type="h" for="ch" forName="childText_2" refType="h" refFor="ch" refForName="accentShape_2"/>
              <dgm:constr type="l" for="ch" forName="childText_3" refType="w" fact="0.277"/>
              <dgm:constr type="t" for="ch" forName="childText_3" refType="h" fact="0.1666"/>
              <dgm:constr type="w" for="ch" forName="childText_3" refType="w" refFor="ch" refForName="accentShape_3" fact="0.7"/>
              <dgm:constr type="h" for="ch" forName="childText_3" refType="h" refFor="ch" refForName="accentShape_3"/>
              <dgm:constr type="l" for="ch" forName="childText_4" refType="w" fact="0.4155"/>
              <dgm:constr type="t" for="ch" forName="childText_4" refType="h" fact="0.2499"/>
              <dgm:constr type="w" for="ch" forName="childText_4" refType="w" refFor="ch" refForName="accentShape_4" fact="0.7"/>
              <dgm:constr type="h" for="ch" forName="childText_4" refType="h" refFor="ch" refForName="accentShape_4"/>
              <dgm:constr type="l" for="ch" forName="childText_5" refType="w" fact="0.5539"/>
              <dgm:constr type="t" for="ch" forName="childText_5" refType="h" fact="0.3332"/>
              <dgm:constr type="w" for="ch" forName="childText_5" refType="w" refFor="ch" refForName="accentShape_5" fact="0.7"/>
              <dgm:constr type="h" for="ch" forName="childText_5" refType="h" refFor="ch" refForName="accentShape_5"/>
              <dgm:constr type="l" for="ch" forName="childText_6" refType="w" fact="0.6938"/>
              <dgm:constr type="t" for="ch" forName="childText_6" refType="h" fact="0.4165"/>
              <dgm:constr type="w" for="ch" forName="childText_6" refType="w" refFor="ch" refForName="accentShape_6" fact="0.7"/>
              <dgm:constr type="h" for="ch" forName="childText_6" refType="h" refFor="ch" refForName="accentShape_6"/>
              <dgm:constr type="l" for="ch" forName="childText_7" refType="w" fact="0.8326"/>
              <dgm:constr type="t" for="ch" forName="childText_7" refType="h" fact="0.5"/>
              <dgm:constr type="w" for="ch" forName="childText_7" refType="w" refFor="ch" refForName="accentShape_7" fact="0.7"/>
              <dgm:constr type="h" for="ch" forName="childText_7" refType="h" refFor="ch" refForName="accentShape_7"/>
            </dgm:constrLst>
          </dgm:if>
          <dgm:else name="Name29">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6" refType="primFontSz" refFor="des" refForName="parentText_1" op="lte"/>
              <dgm:constr type="primFontSz" for="des" forName="childText_7"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6" refType="primFontSz" refFor="des" refForName="parentText_2" op="lte"/>
              <dgm:constr type="primFontSz" for="des" forName="childText_7"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6" refType="primFontSz" refFor="des" refForName="parentText_3" op="lte"/>
              <dgm:constr type="primFontSz" for="des" forName="childText_7"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6" refType="primFontSz" refFor="des" refForName="parentText_4" op="lte"/>
              <dgm:constr type="primFontSz" for="des" forName="childText_7"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childText_6" refType="primFontSz" refFor="des" refForName="parentText_5" op="lte"/>
              <dgm:constr type="primFontSz" for="des" forName="childText_7" refType="primFontSz" refFor="des" refForName="parentText_5" op="lte"/>
              <dgm:constr type="primFontSz" for="des" forName="childText_1" refType="primFontSz" refFor="des" refForName="parentText_6" op="lte"/>
              <dgm:constr type="primFontSz" for="des" forName="childText_2" refType="primFontSz" refFor="des" refForName="parentText_6" op="lte"/>
              <dgm:constr type="primFontSz" for="des" forName="childText_3" refType="primFontSz" refFor="des" refForName="parentText_6" op="lte"/>
              <dgm:constr type="primFontSz" for="des" forName="childText_4" refType="primFontSz" refFor="des" refForName="parentText_6" op="lte"/>
              <dgm:constr type="primFontSz" for="des" forName="childText_5" refType="primFontSz" refFor="des" refForName="parentText_6" op="lte"/>
              <dgm:constr type="primFontSz" for="des" forName="childText_6" refType="primFontSz" refFor="des" refForName="parentText_6" op="lte"/>
              <dgm:constr type="primFontSz" for="des" forName="childText_7" refType="primFontSz" refFor="des" refForName="parentText_6" op="lte"/>
              <dgm:constr type="primFontSz" for="des" forName="childText_1" refType="primFontSz" refFor="des" refForName="parentText_7" op="lte"/>
              <dgm:constr type="primFontSz" for="des" forName="childText_2" refType="primFontSz" refFor="des" refForName="parentText_7" op="lte"/>
              <dgm:constr type="primFontSz" for="des" forName="childText_3" refType="primFontSz" refFor="des" refForName="parentText_7" op="lte"/>
              <dgm:constr type="primFontSz" for="des" forName="childText_4" refType="primFontSz" refFor="des" refForName="parentText_7" op="lte"/>
              <dgm:constr type="primFontSz" for="des" forName="childText_5" refType="primFontSz" refFor="des" refForName="parentText_7" op="lte"/>
              <dgm:constr type="primFontSz" for="des" forName="childText_6" refType="primFontSz" refFor="des" refForName="parentText_7" op="lte"/>
              <dgm:constr type="primFontSz" for="des" forName="childText_7" refType="primFontSz" refFor="des" refForName="parentText_7"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parentText_6" refType="primFontSz" refFor="des" refForName="parentText_1" op="equ"/>
              <dgm:constr type="primFontSz" for="des" forName="parentText_7"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primFontSz" for="des" forName="childText_6" refType="primFontSz" refFor="des" refForName="childText_1" op="equ"/>
              <dgm:constr type="primFontSz" for="des" forName="childText_7" refType="primFontSz" refFor="des" refForName="childText_1" op="equ"/>
              <dgm:constr type="l" for="ch" forName="accentShape_7" refType="w" fact="0"/>
              <dgm:constr type="t" for="ch" forName="accentShape_1" refType="h" fact="0"/>
              <dgm:constr type="w" for="ch" forName="accentShape_1" refType="w" fact="0.1269"/>
              <dgm:constr type="h" for="ch" forName="accentShape_1" refType="h"/>
              <dgm:constr type="l" for="ch" forName="accentShape_6" refType="w" fact="0.1385"/>
              <dgm:constr type="t" for="ch" forName="accentShape_2" refType="h" fact="0.0833"/>
              <dgm:constr type="w" for="ch" forName="accentShape_2" refType="w" fact="0.1269"/>
              <dgm:constr type="h" for="ch" forName="accentShape_2" refType="h" fact="0.9165"/>
              <dgm:constr type="l" for="ch" forName="accentShape_5" refType="w" fact="0.277"/>
              <dgm:constr type="t" for="ch" forName="accentShape_3" refType="h" fact="0.1666"/>
              <dgm:constr type="w" for="ch" forName="accentShape_3" refType="w" fact="0.1269"/>
              <dgm:constr type="h" for="ch" forName="accentShape_3" refType="h" fact="0.8332"/>
              <dgm:constr type="l" for="ch" forName="accentShape_4" refType="w" fact="0.4155"/>
              <dgm:constr type="t" for="ch" forName="accentShape_4" refType="h" fact="0.2499"/>
              <dgm:constr type="w" for="ch" forName="accentShape_4" refType="w" fact="0.1269"/>
              <dgm:constr type="h" for="ch" forName="accentShape_4" refType="h" fact="0.7499"/>
              <dgm:constr type="l" for="ch" forName="accentShape_3" refType="w" fact="0.5539"/>
              <dgm:constr type="t" for="ch" forName="accentShape_5" refType="h" fact="0.3332"/>
              <dgm:constr type="w" for="ch" forName="accentShape_5" refType="w" fact="0.1269"/>
              <dgm:constr type="h" for="ch" forName="accentShape_5" refType="h" fact="0.6666"/>
              <dgm:constr type="l" for="ch" forName="accentShape_2" refType="w" fact="0.6938"/>
              <dgm:constr type="t" for="ch" forName="accentShape_6" refType="h" fact="0.4165"/>
              <dgm:constr type="w" for="ch" forName="accentShape_6" refType="w" fact="0.1269"/>
              <dgm:constr type="h" for="ch" forName="accentShape_6" refType="h" fact="0.5833"/>
              <dgm:constr type="l" for="ch" forName="accentShape_1" refType="w" fact="0.8326"/>
              <dgm:constr type="t" for="ch" forName="accentShape_7" refType="h" fact="0.5"/>
              <dgm:constr type="w" for="ch" forName="accentShape_7" refType="w" fact="0.1269"/>
              <dgm:constr type="h" for="ch" forName="accentShape_7" refType="h" fact="0.5"/>
              <dgm:constr type="l" for="ch" forName="parentText_7" refType="w" fact="0.0888"/>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6" refType="w" fact="0.2273"/>
              <dgm:constr type="t" for="ch" forName="parentText_2" refType="h" fact="0.0833"/>
              <dgm:constr type="w" for="ch" forName="parentText_2" refType="w" refFor="ch" refForName="accentShape_2" fact="0.26"/>
              <dgm:constr type="h" for="ch" forName="parentText_2" refType="h" refFor="ch" refForName="accentShape_2" fact="0.9"/>
              <dgm:constr type="l" for="ch" forName="parentText_5" refType="w" fact="0.36583"/>
              <dgm:constr type="t" for="ch" forName="parentText_3" refType="h" fact="0.1666"/>
              <dgm:constr type="w" for="ch" forName="parentText_3" refType="w" refFor="ch" refForName="accentShape_3" fact="0.26"/>
              <dgm:constr type="h" for="ch" forName="parentText_3" refType="h" refFor="ch" refForName="accentShape_3" fact="0.9"/>
              <dgm:constr type="l" for="ch" forName="parentText_4" refType="w" fact="0.5043"/>
              <dgm:constr type="t" for="ch" forName="parentText_4" refType="h" fact="0.2499"/>
              <dgm:constr type="w" for="ch" forName="parentText_4" refType="w" refFor="ch" refForName="accentShape_4" fact="0.26"/>
              <dgm:constr type="h" for="ch" forName="parentText_4" refType="h" refFor="ch" refForName="accentShape_4" fact="0.9"/>
              <dgm:constr type="l" for="ch" forName="parentText_3" refType="w" fact="0.6427"/>
              <dgm:constr type="t" for="ch" forName="parentText_5" refType="h" fact="0.3332"/>
              <dgm:constr type="w" for="ch" forName="parentText_5" refType="w" refFor="ch" refForName="accentShape_5" fact="0.26"/>
              <dgm:constr type="h" for="ch" forName="parentText_5" refType="h" refFor="ch" refForName="accentShape_5" fact="0.9"/>
              <dgm:constr type="l" for="ch" forName="parentText_2" refType="w" fact="0.78263"/>
              <dgm:constr type="t" for="ch" forName="parentText_6" refType="h" fact="0.4165"/>
              <dgm:constr type="w" for="ch" forName="parentText_6" refType="w" refFor="ch" refForName="accentShape_6" fact="0.26"/>
              <dgm:constr type="h" for="ch" forName="parentText_6" refType="h" refFor="ch" refForName="accentShape_6" fact="0.9"/>
              <dgm:constr type="l" for="ch" forName="parentText_1" refType="w" fact="0.92143"/>
              <dgm:constr type="t" for="ch" forName="parentText_7" refType="h" fact="0.5"/>
              <dgm:constr type="w" for="ch" forName="parentText_7" refType="w" refFor="ch" refForName="accentShape_7" fact="0.26"/>
              <dgm:constr type="h" for="ch" forName="parentText_7" refType="h" refFor="ch" refForName="accentShape_7" fact="0.9"/>
              <dgm:constr type="l" for="ch" forName="childText_7" refType="w" fact="0"/>
              <dgm:constr type="t" for="ch" forName="childText_1" refType="h" fact="0"/>
              <dgm:constr type="w" for="ch" forName="childText_1" refType="w" refFor="ch" refForName="accentShape_1" fact="0.7"/>
              <dgm:constr type="h" for="ch" forName="childText_1" refType="h" refFor="ch" refForName="accentShape_1"/>
              <dgm:constr type="l" for="ch" forName="childText_6" refType="w" fact="0.1385"/>
              <dgm:constr type="t" for="ch" forName="childText_2" refType="h" fact="0.0833"/>
              <dgm:constr type="w" for="ch" forName="childText_2" refType="w" refFor="ch" refForName="accentShape_2" fact="0.7"/>
              <dgm:constr type="h" for="ch" forName="childText_2" refType="h" refFor="ch" refForName="accentShape_2"/>
              <dgm:constr type="l" for="ch" forName="childText_5" refType="w" fact="0.277"/>
              <dgm:constr type="t" for="ch" forName="childText_3" refType="h" fact="0.1666"/>
              <dgm:constr type="w" for="ch" forName="childText_3" refType="w" refFor="ch" refForName="accentShape_3" fact="0.7"/>
              <dgm:constr type="h" for="ch" forName="childText_3" refType="h" refFor="ch" refForName="accentShape_3"/>
              <dgm:constr type="l" for="ch" forName="childText_4" refType="w" fact="0.4155"/>
              <dgm:constr type="t" for="ch" forName="childText_4" refType="h" fact="0.2499"/>
              <dgm:constr type="w" for="ch" forName="childText_4" refType="w" refFor="ch" refForName="accentShape_4" fact="0.7"/>
              <dgm:constr type="h" for="ch" forName="childText_4" refType="h" refFor="ch" refForName="accentShape_4"/>
              <dgm:constr type="l" for="ch" forName="childText_3" refType="w" fact="0.5539"/>
              <dgm:constr type="t" for="ch" forName="childText_5" refType="h" fact="0.3332"/>
              <dgm:constr type="w" for="ch" forName="childText_5" refType="w" refFor="ch" refForName="accentShape_5" fact="0.7"/>
              <dgm:constr type="h" for="ch" forName="childText_5" refType="h" refFor="ch" refForName="accentShape_5"/>
              <dgm:constr type="l" for="ch" forName="childText_2" refType="w" fact="0.6938"/>
              <dgm:constr type="t" for="ch" forName="childText_6" refType="h" fact="0.4165"/>
              <dgm:constr type="w" for="ch" forName="childText_6" refType="w" refFor="ch" refForName="accentShape_6" fact="0.7"/>
              <dgm:constr type="h" for="ch" forName="childText_6" refType="h" refFor="ch" refForName="accentShape_6"/>
              <dgm:constr type="l" for="ch" forName="childText_1" refType="w" fact="0.8326"/>
              <dgm:constr type="t" for="ch" forName="childText_7" refType="h" fact="0.5"/>
              <dgm:constr type="w" for="ch" forName="childText_7" refType="w" refFor="ch" refForName="accentShape_7" fact="0.7"/>
              <dgm:constr type="h" for="ch" forName="childText_7" refType="h" refFor="ch" refForName="accentShape_7"/>
            </dgm:constrLst>
          </dgm:else>
        </dgm:choose>
      </dgm:else>
    </dgm:choose>
    <dgm:forEach name="wrapper" axis="self" ptType="parTrans">
      <dgm:forEach name="accentRepeat" axis="self">
        <dgm:layoutNode name="imageRepeatNode" styleLbl="node1">
          <dgm:alg type="sp"/>
          <dgm:shape xmlns:r="http://schemas.openxmlformats.org/officeDocument/2006/relationships" type="rect" r:blip="" zOrderOff="-10">
            <dgm:adjLst/>
          </dgm:shape>
          <dgm:presOf axis="self"/>
        </dgm:layoutNode>
      </dgm:forEach>
    </dgm:forEach>
    <dgm:forEach name="Name30" axis="ch" ptType="node" cnt="1">
      <dgm:layoutNode name="parentText_1" styleLbl="node1">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1" styleLbl="node1">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1">
        <dgm:alg type="sp"/>
        <dgm:shape xmlns:r="http://schemas.openxmlformats.org/officeDocument/2006/relationships" r:blip="">
          <dgm:adjLst/>
        </dgm:shape>
        <dgm:presOf/>
        <dgm:constrLst/>
        <dgm:forEach name="Name31" ref="accentRepeat"/>
      </dgm:layoutNode>
    </dgm:forEach>
    <dgm:forEach name="Name32" axis="ch" ptType="node" st="2" cnt="1">
      <dgm:layoutNode name="parentText_2">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2">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2">
        <dgm:alg type="sp"/>
        <dgm:shape xmlns:r="http://schemas.openxmlformats.org/officeDocument/2006/relationships" r:blip="">
          <dgm:adjLst/>
        </dgm:shape>
        <dgm:presOf/>
        <dgm:constrLst/>
        <dgm:forEach name="Name33" ref="accentRepeat"/>
      </dgm:layoutNode>
    </dgm:forEach>
    <dgm:forEach name="Name34" axis="ch" ptType="node" st="3" cnt="1">
      <dgm:layoutNode name="parentText_3">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3">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3">
        <dgm:alg type="sp"/>
        <dgm:shape xmlns:r="http://schemas.openxmlformats.org/officeDocument/2006/relationships" r:blip="">
          <dgm:adjLst/>
        </dgm:shape>
        <dgm:presOf/>
        <dgm:constrLst/>
        <dgm:forEach name="Name35" ref="accentRepeat"/>
      </dgm:layoutNode>
    </dgm:forEach>
    <dgm:forEach name="Name36" axis="ch" ptType="node" st="4" cnt="1">
      <dgm:layoutNode name="parentText_4">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4">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4">
        <dgm:alg type="sp"/>
        <dgm:shape xmlns:r="http://schemas.openxmlformats.org/officeDocument/2006/relationships" r:blip="">
          <dgm:adjLst/>
        </dgm:shape>
        <dgm:presOf/>
        <dgm:constrLst/>
        <dgm:forEach name="Name37" ref="accentRepeat"/>
      </dgm:layoutNode>
    </dgm:forEach>
    <dgm:forEach name="Name38" axis="ch" ptType="node" st="5" cnt="1">
      <dgm:layoutNode name="parentText_5">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5">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5">
        <dgm:alg type="sp"/>
        <dgm:shape xmlns:r="http://schemas.openxmlformats.org/officeDocument/2006/relationships" r:blip="">
          <dgm:adjLst/>
        </dgm:shape>
        <dgm:presOf/>
        <dgm:constrLst/>
        <dgm:forEach name="Name39" ref="accentRepeat"/>
      </dgm:layoutNode>
    </dgm:forEach>
    <dgm:forEach name="Name40" axis="ch" ptType="node" st="6" cnt="1">
      <dgm:layoutNode name="parentText_6">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3"/>
          <dgm:constr type="tMarg" refType="primFontSz" fact="0"/>
          <dgm:constr type="bMarg" refType="primFontSz" fact="0.1"/>
        </dgm:constrLst>
        <dgm:ruleLst>
          <dgm:rule type="primFontSz" val="5" fact="NaN" max="NaN"/>
        </dgm:ruleLst>
      </dgm:layoutNode>
      <dgm:layoutNode name="childText_6">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6">
        <dgm:alg type="sp"/>
        <dgm:shape xmlns:r="http://schemas.openxmlformats.org/officeDocument/2006/relationships" r:blip="">
          <dgm:adjLst/>
        </dgm:shape>
        <dgm:presOf/>
        <dgm:constrLst/>
        <dgm:forEach name="Name41" ref="accentRepeat"/>
      </dgm:layoutNode>
    </dgm:forEach>
    <dgm:forEach name="Name42" axis="ch" ptType="node" st="7" cnt="1">
      <dgm:layoutNode name="parentText_7">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3"/>
          <dgm:constr type="tMarg" refType="primFontSz" fact="0"/>
          <dgm:constr type="bMarg" refType="primFontSz" fact="0.1"/>
        </dgm:constrLst>
        <dgm:ruleLst>
          <dgm:rule type="primFontSz" val="5" fact="NaN" max="NaN"/>
        </dgm:ruleLst>
      </dgm:layoutNode>
      <dgm:layoutNode name="childText_7">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7">
        <dgm:alg type="sp"/>
        <dgm:shape xmlns:r="http://schemas.openxmlformats.org/officeDocument/2006/relationships" r:blip="">
          <dgm:adjLst/>
        </dgm:shape>
        <dgm:presOf/>
        <dgm:constrLst/>
        <dgm:forEach name="Name43" ref="accent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34E3CE4-75CA-4739-9F7A-4748B5CC5390}" type="datetimeFigureOut">
              <a:rPr lang="en-GB" smtClean="0"/>
              <a:t>14/11/2017</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17AA3A4-00EF-4BFB-A665-0EBC0570AFDE}" type="slidenum">
              <a:rPr lang="en-GB" smtClean="0"/>
              <a:t>‹#›</a:t>
            </a:fld>
            <a:endParaRPr lang="en-GB"/>
          </a:p>
        </p:txBody>
      </p:sp>
    </p:spTree>
    <p:extLst>
      <p:ext uri="{BB962C8B-B14F-4D97-AF65-F5344CB8AC3E}">
        <p14:creationId xmlns:p14="http://schemas.microsoft.com/office/powerpoint/2010/main" val="504938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082316-65F1-42F2-BAF7-130DB565B331}" type="datetimeFigureOut">
              <a:rPr lang="en-GB" smtClean="0"/>
              <a:t>14/11/2017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F7D71B-B7D2-4317-9FDB-22E7B1E52C58}" type="slidenum">
              <a:rPr lang="en-GB" smtClean="0"/>
              <a:t>‹#›</a:t>
            </a:fld>
            <a:endParaRPr lang="en-GB"/>
          </a:p>
        </p:txBody>
      </p:sp>
    </p:spTree>
    <p:extLst>
      <p:ext uri="{BB962C8B-B14F-4D97-AF65-F5344CB8AC3E}">
        <p14:creationId xmlns:p14="http://schemas.microsoft.com/office/powerpoint/2010/main" val="113746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F7D71B-B7D2-4317-9FDB-22E7B1E52C58}" type="slidenum">
              <a:rPr lang="en-GB" smtClean="0"/>
              <a:t>1</a:t>
            </a:fld>
            <a:endParaRPr lang="en-GB"/>
          </a:p>
        </p:txBody>
      </p:sp>
    </p:spTree>
    <p:extLst>
      <p:ext uri="{BB962C8B-B14F-4D97-AF65-F5344CB8AC3E}">
        <p14:creationId xmlns:p14="http://schemas.microsoft.com/office/powerpoint/2010/main" val="2963122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It is not good enough to demonstrate quick wins only!!</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How can we distinguish which partnerships are effective and bring about lasting change?</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Relatively</a:t>
            </a:r>
            <a:r>
              <a:rPr lang="en-GB" baseline="0" dirty="0"/>
              <a:t> easy to demonstrate short-term success of specific interventions. </a:t>
            </a:r>
            <a:r>
              <a:rPr lang="en-GB" sz="1200" kern="1200" dirty="0">
                <a:solidFill>
                  <a:schemeClr val="tx1"/>
                </a:solidFill>
                <a:effectLst/>
                <a:latin typeface="+mn-lt"/>
                <a:ea typeface="+mn-ea"/>
                <a:cs typeface="+mn-cs"/>
              </a:rPr>
              <a:t>‘lasting benefits’ </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92F7D71B-B7D2-4317-9FDB-22E7B1E52C58}" type="slidenum">
              <a:rPr lang="en-GB" smtClean="0"/>
              <a:t>4</a:t>
            </a:fld>
            <a:endParaRPr lang="en-GB"/>
          </a:p>
        </p:txBody>
      </p:sp>
    </p:spTree>
    <p:extLst>
      <p:ext uri="{BB962C8B-B14F-4D97-AF65-F5344CB8AC3E}">
        <p14:creationId xmlns:p14="http://schemas.microsoft.com/office/powerpoint/2010/main" val="2517452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Improvements resultant from particular interventions that sustain over time – both intended and unintended</a:t>
            </a:r>
          </a:p>
          <a:p>
            <a:r>
              <a:rPr lang="en-GB" dirty="0"/>
              <a:t>Only demonstrated after the passage of time:</a:t>
            </a:r>
          </a:p>
          <a:p>
            <a:pPr lvl="1"/>
            <a:r>
              <a:rPr lang="en-GB" dirty="0"/>
              <a:t>Strengthened health workforce engaged in promoting, protecting or improving health</a:t>
            </a:r>
          </a:p>
          <a:p>
            <a:pPr lvl="1"/>
            <a:r>
              <a:rPr lang="en-GB" dirty="0"/>
              <a:t>Sustained improvement in quality of service delivery/education</a:t>
            </a:r>
          </a:p>
          <a:p>
            <a:pPr lvl="1"/>
            <a:r>
              <a:rPr lang="en-GB" dirty="0"/>
              <a:t>Sustained improvement in quality of care/capacity</a:t>
            </a:r>
          </a:p>
          <a:p>
            <a:pPr lvl="1"/>
            <a:r>
              <a:rPr lang="en-GB" dirty="0"/>
              <a:t>Sustained improvements in health</a:t>
            </a:r>
          </a:p>
          <a:p>
            <a:endParaRPr lang="en-US" dirty="0"/>
          </a:p>
        </p:txBody>
      </p:sp>
      <p:sp>
        <p:nvSpPr>
          <p:cNvPr id="4" name="Slide Number Placeholder 3"/>
          <p:cNvSpPr>
            <a:spLocks noGrp="1"/>
          </p:cNvSpPr>
          <p:nvPr>
            <p:ph type="sldNum" sz="quarter" idx="10"/>
          </p:nvPr>
        </p:nvSpPr>
        <p:spPr/>
        <p:txBody>
          <a:bodyPr/>
          <a:lstStyle/>
          <a:p>
            <a:fld id="{92F7D71B-B7D2-4317-9FDB-22E7B1E52C58}" type="slidenum">
              <a:rPr lang="en-GB" smtClean="0"/>
              <a:t>5</a:t>
            </a:fld>
            <a:endParaRPr lang="en-GB"/>
          </a:p>
        </p:txBody>
      </p:sp>
    </p:spTree>
    <p:extLst>
      <p:ext uri="{BB962C8B-B14F-4D97-AF65-F5344CB8AC3E}">
        <p14:creationId xmlns:p14="http://schemas.microsoft.com/office/powerpoint/2010/main" val="1191218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a:t>
            </a:r>
            <a:r>
              <a:rPr lang="en-US" dirty="0" err="1"/>
              <a:t>concpetual</a:t>
            </a:r>
            <a:r>
              <a:rPr lang="en-US" dirty="0"/>
              <a:t> </a:t>
            </a:r>
          </a:p>
        </p:txBody>
      </p:sp>
      <p:sp>
        <p:nvSpPr>
          <p:cNvPr id="4" name="Slide Number Placeholder 3"/>
          <p:cNvSpPr>
            <a:spLocks noGrp="1"/>
          </p:cNvSpPr>
          <p:nvPr>
            <p:ph type="sldNum" sz="quarter" idx="10"/>
          </p:nvPr>
        </p:nvSpPr>
        <p:spPr/>
        <p:txBody>
          <a:bodyPr/>
          <a:lstStyle/>
          <a:p>
            <a:fld id="{92F7D71B-B7D2-4317-9FDB-22E7B1E52C58}" type="slidenum">
              <a:rPr lang="en-GB" smtClean="0"/>
              <a:t>6</a:t>
            </a:fld>
            <a:endParaRPr lang="en-GB"/>
          </a:p>
        </p:txBody>
      </p:sp>
    </p:spTree>
    <p:extLst>
      <p:ext uri="{BB962C8B-B14F-4D97-AF65-F5344CB8AC3E}">
        <p14:creationId xmlns:p14="http://schemas.microsoft.com/office/powerpoint/2010/main" val="2932678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GB" dirty="0"/>
              <a:t>Moving from support to strengthening</a:t>
            </a:r>
          </a:p>
          <a:p>
            <a:pPr marL="171450" indent="-171450">
              <a:buFont typeface="Arial"/>
              <a:buChar char="•"/>
            </a:pPr>
            <a:r>
              <a:rPr lang="en-GB" dirty="0"/>
              <a:t>When we think about sustainability</a:t>
            </a:r>
          </a:p>
          <a:p>
            <a:pPr marL="628650" lvl="1" indent="-171450">
              <a:buFont typeface="Arial"/>
              <a:buChar char="•"/>
            </a:pPr>
            <a:r>
              <a:rPr lang="en-GB" dirty="0" err="1"/>
              <a:t>Embeddedness</a:t>
            </a:r>
            <a:endParaRPr lang="en-GB" dirty="0"/>
          </a:p>
          <a:p>
            <a:pPr marL="628650" lvl="1" indent="-171450">
              <a:buFont typeface="Arial"/>
              <a:buChar char="•"/>
            </a:pPr>
            <a:r>
              <a:rPr lang="en-GB" dirty="0"/>
              <a:t>Institutionalisation</a:t>
            </a:r>
          </a:p>
          <a:p>
            <a:pPr marL="171450" indent="-171450">
              <a:buFont typeface="Arial"/>
              <a:buChar char="•"/>
            </a:pPr>
            <a:r>
              <a:rPr lang="en-GB" dirty="0"/>
              <a:t>When we think about capacity development</a:t>
            </a:r>
          </a:p>
          <a:p>
            <a:pPr marL="628650" lvl="1" indent="-171450">
              <a:buFont typeface="Arial"/>
              <a:buChar char="•"/>
            </a:pPr>
            <a:r>
              <a:rPr lang="en-GB" dirty="0"/>
              <a:t>Moving from being able to do x to being able to adapt to new circumstances</a:t>
            </a:r>
          </a:p>
          <a:p>
            <a:endParaRPr lang="en-US" dirty="0"/>
          </a:p>
        </p:txBody>
      </p:sp>
      <p:sp>
        <p:nvSpPr>
          <p:cNvPr id="4" name="Slide Number Placeholder 3"/>
          <p:cNvSpPr>
            <a:spLocks noGrp="1"/>
          </p:cNvSpPr>
          <p:nvPr>
            <p:ph type="sldNum" sz="quarter" idx="10"/>
          </p:nvPr>
        </p:nvSpPr>
        <p:spPr/>
        <p:txBody>
          <a:bodyPr/>
          <a:lstStyle/>
          <a:p>
            <a:fld id="{92F7D71B-B7D2-4317-9FDB-22E7B1E52C58}" type="slidenum">
              <a:rPr lang="en-GB" smtClean="0"/>
              <a:t>9</a:t>
            </a:fld>
            <a:endParaRPr lang="en-GB"/>
          </a:p>
        </p:txBody>
      </p:sp>
    </p:spTree>
    <p:extLst>
      <p:ext uri="{BB962C8B-B14F-4D97-AF65-F5344CB8AC3E}">
        <p14:creationId xmlns:p14="http://schemas.microsoft.com/office/powerpoint/2010/main" val="1495135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F7D71B-B7D2-4317-9FDB-22E7B1E52C58}" type="slidenum">
              <a:rPr lang="en-GB" smtClean="0"/>
              <a:t>10</a:t>
            </a:fld>
            <a:endParaRPr lang="en-GB"/>
          </a:p>
        </p:txBody>
      </p:sp>
    </p:spTree>
    <p:extLst>
      <p:ext uri="{BB962C8B-B14F-4D97-AF65-F5344CB8AC3E}">
        <p14:creationId xmlns:p14="http://schemas.microsoft.com/office/powerpoint/2010/main" val="1358422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Modular </a:t>
            </a:r>
          </a:p>
          <a:p>
            <a:r>
              <a:rPr lang="en-GB" dirty="0"/>
              <a:t>Indicators that have various statements associated with them associated with different stages of development</a:t>
            </a:r>
          </a:p>
          <a:p>
            <a:r>
              <a:rPr lang="en-GB" dirty="0"/>
              <a:t>Ability to benchmark against each other</a:t>
            </a:r>
          </a:p>
          <a:p>
            <a:r>
              <a:rPr lang="en-GB" dirty="0"/>
              <a:t>Ability to see change over time</a:t>
            </a:r>
          </a:p>
          <a:p>
            <a:r>
              <a:rPr lang="en-GB" dirty="0"/>
              <a:t>Ability to quantify these changes</a:t>
            </a:r>
          </a:p>
          <a:p>
            <a:endParaRPr lang="en-US" dirty="0"/>
          </a:p>
        </p:txBody>
      </p:sp>
      <p:sp>
        <p:nvSpPr>
          <p:cNvPr id="4" name="Slide Number Placeholder 3"/>
          <p:cNvSpPr>
            <a:spLocks noGrp="1"/>
          </p:cNvSpPr>
          <p:nvPr>
            <p:ph type="sldNum" sz="quarter" idx="10"/>
          </p:nvPr>
        </p:nvSpPr>
        <p:spPr/>
        <p:txBody>
          <a:bodyPr/>
          <a:lstStyle/>
          <a:p>
            <a:fld id="{92F7D71B-B7D2-4317-9FDB-22E7B1E52C58}" type="slidenum">
              <a:rPr lang="en-GB" smtClean="0"/>
              <a:t>11</a:t>
            </a:fld>
            <a:endParaRPr lang="en-GB"/>
          </a:p>
        </p:txBody>
      </p:sp>
    </p:spTree>
    <p:extLst>
      <p:ext uri="{BB962C8B-B14F-4D97-AF65-F5344CB8AC3E}">
        <p14:creationId xmlns:p14="http://schemas.microsoft.com/office/powerpoint/2010/main" val="1358422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Northern and Southern coordinators complete the online tool (20 - 40 mins)</a:t>
            </a:r>
          </a:p>
          <a:p>
            <a:r>
              <a:rPr lang="en-GB" dirty="0"/>
              <a:t>Sixteen survey respondents</a:t>
            </a:r>
          </a:p>
          <a:p>
            <a:r>
              <a:rPr lang="en-GB" dirty="0"/>
              <a:t>Ten follow-up interviews</a:t>
            </a:r>
          </a:p>
          <a:p>
            <a:endParaRPr lang="en-US" dirty="0"/>
          </a:p>
        </p:txBody>
      </p:sp>
      <p:sp>
        <p:nvSpPr>
          <p:cNvPr id="4" name="Slide Number Placeholder 3"/>
          <p:cNvSpPr>
            <a:spLocks noGrp="1"/>
          </p:cNvSpPr>
          <p:nvPr>
            <p:ph type="sldNum" sz="quarter" idx="10"/>
          </p:nvPr>
        </p:nvSpPr>
        <p:spPr/>
        <p:txBody>
          <a:bodyPr/>
          <a:lstStyle/>
          <a:p>
            <a:fld id="{92F7D71B-B7D2-4317-9FDB-22E7B1E52C58}" type="slidenum">
              <a:rPr lang="en-GB" smtClean="0"/>
              <a:t>13</a:t>
            </a:fld>
            <a:endParaRPr lang="en-GB"/>
          </a:p>
        </p:txBody>
      </p:sp>
    </p:spTree>
    <p:extLst>
      <p:ext uri="{BB962C8B-B14F-4D97-AF65-F5344CB8AC3E}">
        <p14:creationId xmlns:p14="http://schemas.microsoft.com/office/powerpoint/2010/main" val="8881106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2F7D71B-B7D2-4317-9FDB-22E7B1E52C58}" type="slidenum">
              <a:rPr lang="en-GB" smtClean="0"/>
              <a:t>14</a:t>
            </a:fld>
            <a:endParaRPr lang="en-GB"/>
          </a:p>
        </p:txBody>
      </p:sp>
    </p:spTree>
    <p:extLst>
      <p:ext uri="{BB962C8B-B14F-4D97-AF65-F5344CB8AC3E}">
        <p14:creationId xmlns:p14="http://schemas.microsoft.com/office/powerpoint/2010/main" val="11493310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2F7D71B-B7D2-4317-9FDB-22E7B1E52C58}" type="slidenum">
              <a:rPr lang="en-GB" smtClean="0"/>
              <a:t>15</a:t>
            </a:fld>
            <a:endParaRPr lang="en-GB"/>
          </a:p>
        </p:txBody>
      </p:sp>
    </p:spTree>
    <p:extLst>
      <p:ext uri="{BB962C8B-B14F-4D97-AF65-F5344CB8AC3E}">
        <p14:creationId xmlns:p14="http://schemas.microsoft.com/office/powerpoint/2010/main" val="3252614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2F7D71B-B7D2-4317-9FDB-22E7B1E52C58}" type="slidenum">
              <a:rPr lang="en-GB" smtClean="0"/>
              <a:t>17</a:t>
            </a:fld>
            <a:endParaRPr lang="en-GB"/>
          </a:p>
        </p:txBody>
      </p:sp>
    </p:spTree>
    <p:extLst>
      <p:ext uri="{BB962C8B-B14F-4D97-AF65-F5344CB8AC3E}">
        <p14:creationId xmlns:p14="http://schemas.microsoft.com/office/powerpoint/2010/main" val="31846291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F7D71B-B7D2-4317-9FDB-22E7B1E52C58}" type="slidenum">
              <a:rPr lang="en-GB" smtClean="0"/>
              <a:t>18</a:t>
            </a:fld>
            <a:endParaRPr lang="en-GB"/>
          </a:p>
        </p:txBody>
      </p:sp>
    </p:spTree>
    <p:extLst>
      <p:ext uri="{BB962C8B-B14F-4D97-AF65-F5344CB8AC3E}">
        <p14:creationId xmlns:p14="http://schemas.microsoft.com/office/powerpoint/2010/main" val="11401094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Factor analysis</a:t>
            </a:r>
          </a:p>
        </p:txBody>
      </p:sp>
      <p:sp>
        <p:nvSpPr>
          <p:cNvPr id="4" name="Slide Number Placeholder 3"/>
          <p:cNvSpPr>
            <a:spLocks noGrp="1"/>
          </p:cNvSpPr>
          <p:nvPr>
            <p:ph type="sldNum" sz="quarter" idx="10"/>
          </p:nvPr>
        </p:nvSpPr>
        <p:spPr/>
        <p:txBody>
          <a:bodyPr/>
          <a:lstStyle/>
          <a:p>
            <a:fld id="{92F7D71B-B7D2-4317-9FDB-22E7B1E52C58}" type="slidenum">
              <a:rPr lang="en-GB" smtClean="0"/>
              <a:t>19</a:t>
            </a:fld>
            <a:endParaRPr lang="en-GB"/>
          </a:p>
        </p:txBody>
      </p:sp>
    </p:spTree>
    <p:extLst>
      <p:ext uri="{BB962C8B-B14F-4D97-AF65-F5344CB8AC3E}">
        <p14:creationId xmlns:p14="http://schemas.microsoft.com/office/powerpoint/2010/main" val="1045219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lstStyle>
            <a:lvl1pPr>
              <a:defRPr cap="small" baseline="0">
                <a:solidFill>
                  <a:schemeClr val="accent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2">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512BC02-2750-4622-9210-D82997A4CA1E}" type="datetime1">
              <a:rPr lang="en-GB" smtClean="0"/>
              <a:t>14/11/2017</a:t>
            </a:fld>
            <a:endParaRPr lang="en-GB"/>
          </a:p>
        </p:txBody>
      </p:sp>
      <p:sp>
        <p:nvSpPr>
          <p:cNvPr id="5" name="Footer Placeholder 4"/>
          <p:cNvSpPr>
            <a:spLocks noGrp="1"/>
          </p:cNvSpPr>
          <p:nvPr>
            <p:ph type="ftr" sz="quarter" idx="11"/>
          </p:nvPr>
        </p:nvSpPr>
        <p:spPr>
          <a:xfrm>
            <a:off x="2627784" y="6356350"/>
            <a:ext cx="3888432" cy="365125"/>
          </a:xfrm>
        </p:spPr>
        <p:txBody>
          <a:bodyPr/>
          <a:lstStyle>
            <a:lvl1pPr>
              <a:defRPr sz="1800" b="1">
                <a:solidFill>
                  <a:schemeClr val="accent1"/>
                </a:solidFill>
              </a:defRPr>
            </a:lvl1pPr>
          </a:lstStyle>
          <a:p>
            <a:endParaRPr lang="en-GB"/>
          </a:p>
        </p:txBody>
      </p:sp>
      <p:sp>
        <p:nvSpPr>
          <p:cNvPr id="6" name="Slide Number Placeholder 5"/>
          <p:cNvSpPr>
            <a:spLocks noGrp="1"/>
          </p:cNvSpPr>
          <p:nvPr>
            <p:ph type="sldNum" sz="quarter" idx="12"/>
          </p:nvPr>
        </p:nvSpPr>
        <p:spPr/>
        <p:txBody>
          <a:bodyPr/>
          <a:lstStyle/>
          <a:p>
            <a:fld id="{3597F3D1-0129-412D-B21B-7B0C23F08407}" type="slidenum">
              <a:rPr lang="en-GB" smtClean="0"/>
              <a:pPr/>
              <a:t>‹#›</a:t>
            </a:fld>
            <a:endParaRPr lang="en-GB"/>
          </a:p>
        </p:txBody>
      </p:sp>
      <p:pic>
        <p:nvPicPr>
          <p:cNvPr id="8" name="Picture 7" descr="new-header_website.jpg"/>
          <p:cNvPicPr>
            <a:picLocks noChangeAspect="1"/>
          </p:cNvPicPr>
          <p:nvPr userDrawn="1"/>
        </p:nvPicPr>
        <p:blipFill>
          <a:blip r:embed="rId2" cstate="print"/>
          <a:stretch>
            <a:fillRect/>
          </a:stretch>
        </p:blipFill>
        <p:spPr>
          <a:xfrm>
            <a:off x="0" y="0"/>
            <a:ext cx="9144000" cy="197107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solidFill>
                  <a:schemeClr val="accent1"/>
                </a:solidFill>
              </a:defRPr>
            </a:lvl1pPr>
          </a:lstStyle>
          <a:p>
            <a:r>
              <a:rPr lang="en-US" dirty="0"/>
              <a:t>CLICK TO EDIT</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7E88D3A5-99DA-4153-9D5E-66C39E56956B}" type="datetime1">
              <a:rPr lang="en-GB" smtClean="0"/>
              <a:t>14/11/2017</a:t>
            </a:fld>
            <a:endParaRPr lang="en-GB"/>
          </a:p>
        </p:txBody>
      </p:sp>
      <p:sp>
        <p:nvSpPr>
          <p:cNvPr id="5" name="Footer Placeholder 4"/>
          <p:cNvSpPr>
            <a:spLocks noGrp="1"/>
          </p:cNvSpPr>
          <p:nvPr>
            <p:ph type="ftr" sz="quarter" idx="11"/>
          </p:nvPr>
        </p:nvSpPr>
        <p:spPr/>
        <p:txBody>
          <a:bodyPr/>
          <a:lstStyle>
            <a:lvl1pPr>
              <a:defRPr b="1">
                <a:solidFill>
                  <a:schemeClr val="accent1"/>
                </a:solidFill>
              </a:defRPr>
            </a:lvl1pPr>
          </a:lstStyle>
          <a:p>
            <a:endParaRPr lang="en-GB"/>
          </a:p>
        </p:txBody>
      </p:sp>
      <p:sp>
        <p:nvSpPr>
          <p:cNvPr id="6" name="Slide Number Placeholder 5"/>
          <p:cNvSpPr>
            <a:spLocks noGrp="1"/>
          </p:cNvSpPr>
          <p:nvPr>
            <p:ph type="sldNum" sz="quarter" idx="12"/>
          </p:nvPr>
        </p:nvSpPr>
        <p:spPr/>
        <p:txBody>
          <a:bodyPr/>
          <a:lstStyle>
            <a:lvl1pPr>
              <a:defRPr sz="2400" b="1">
                <a:solidFill>
                  <a:srgbClr val="7030A0"/>
                </a:solidFill>
              </a:defRPr>
            </a:lvl1pPr>
          </a:lstStyle>
          <a:p>
            <a:fld id="{3597F3D1-0129-412D-B21B-7B0C23F08407}"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3568" y="3356992"/>
            <a:ext cx="7772400" cy="641995"/>
          </a:xfrm>
        </p:spPr>
        <p:txBody>
          <a:bodyPr anchor="t"/>
          <a:lstStyle>
            <a:lvl1pPr algn="l">
              <a:defRPr sz="4000" b="1" cap="all">
                <a:solidFill>
                  <a:schemeClr val="accent1"/>
                </a:solidFill>
              </a:defRPr>
            </a:lvl1pPr>
          </a:lstStyle>
          <a:p>
            <a:r>
              <a:rPr lang="en-US"/>
              <a:t>Click to edit Master title style</a:t>
            </a:r>
            <a:endParaRPr lang="en-GB" dirty="0"/>
          </a:p>
        </p:txBody>
      </p:sp>
      <p:sp>
        <p:nvSpPr>
          <p:cNvPr id="3" name="Text Placeholder 2"/>
          <p:cNvSpPr>
            <a:spLocks noGrp="1"/>
          </p:cNvSpPr>
          <p:nvPr>
            <p:ph type="body" idx="1"/>
          </p:nvPr>
        </p:nvSpPr>
        <p:spPr>
          <a:xfrm>
            <a:off x="683568" y="4005064"/>
            <a:ext cx="7772400" cy="1080120"/>
          </a:xfrm>
        </p:spPr>
        <p:txBody>
          <a:bodyPr anchor="t"/>
          <a:lstStyle>
            <a:lvl1pPr marL="0" indent="0">
              <a:buNone/>
              <a:defRPr sz="2000">
                <a:solidFill>
                  <a:schemeClr val="tx2">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53D8C2-BCBE-4ED2-929C-601D68C9AED6}" type="datetime1">
              <a:rPr lang="en-GB" smtClean="0"/>
              <a:t>14/11/2017</a:t>
            </a:fld>
            <a:endParaRPr lang="en-GB"/>
          </a:p>
        </p:txBody>
      </p:sp>
      <p:sp>
        <p:nvSpPr>
          <p:cNvPr id="5" name="Footer Placeholder 4"/>
          <p:cNvSpPr>
            <a:spLocks noGrp="1"/>
          </p:cNvSpPr>
          <p:nvPr>
            <p:ph type="ftr" sz="quarter" idx="11"/>
          </p:nvPr>
        </p:nvSpPr>
        <p:spPr/>
        <p:txBody>
          <a:bodyPr/>
          <a:lstStyle>
            <a:lvl1pPr>
              <a:defRPr b="1">
                <a:solidFill>
                  <a:schemeClr val="accent1"/>
                </a:solidFill>
              </a:defRPr>
            </a:lvl1pPr>
          </a:lstStyle>
          <a:p>
            <a:endParaRPr lang="en-GB"/>
          </a:p>
        </p:txBody>
      </p:sp>
      <p:sp>
        <p:nvSpPr>
          <p:cNvPr id="6" name="Slide Number Placeholder 5"/>
          <p:cNvSpPr>
            <a:spLocks noGrp="1"/>
          </p:cNvSpPr>
          <p:nvPr>
            <p:ph type="sldNum" sz="quarter" idx="12"/>
          </p:nvPr>
        </p:nvSpPr>
        <p:spPr/>
        <p:txBody>
          <a:bodyPr/>
          <a:lstStyle/>
          <a:p>
            <a:fld id="{3597F3D1-0129-412D-B21B-7B0C23F08407}" type="slidenum">
              <a:rPr lang="en-GB" smtClean="0"/>
              <a:pPr/>
              <a:t>‹#›</a:t>
            </a:fld>
            <a:endParaRPr lang="en-GB"/>
          </a:p>
        </p:txBody>
      </p:sp>
      <p:sp>
        <p:nvSpPr>
          <p:cNvPr id="7" name="TextBox 6"/>
          <p:cNvSpPr txBox="1"/>
          <p:nvPr/>
        </p:nvSpPr>
        <p:spPr>
          <a:xfrm>
            <a:off x="539552" y="476672"/>
            <a:ext cx="8208912" cy="369332"/>
          </a:xfrm>
          <a:prstGeom prst="rect">
            <a:avLst/>
          </a:prstGeom>
          <a:noFill/>
        </p:spPr>
        <p:txBody>
          <a:bodyPr wrap="square" rtlCol="0">
            <a:spAutoFit/>
          </a:bodyPr>
          <a:lstStyle/>
          <a:p>
            <a:r>
              <a:rPr lang="en-GB"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p>
        </p:txBody>
      </p:sp>
      <p:sp>
        <p:nvSpPr>
          <p:cNvPr id="9" name="Text Placeholder 8"/>
          <p:cNvSpPr>
            <a:spLocks noGrp="1"/>
          </p:cNvSpPr>
          <p:nvPr>
            <p:ph type="body" sz="quarter" idx="13" hasCustomPrompt="1"/>
          </p:nvPr>
        </p:nvSpPr>
        <p:spPr>
          <a:xfrm>
            <a:off x="683568" y="549275"/>
            <a:ext cx="7920879" cy="914400"/>
          </a:xfrm>
        </p:spPr>
        <p:txBody>
          <a:bodyPr>
            <a:normAutofit/>
          </a:bodyPr>
          <a:lstStyle>
            <a:lvl1pPr>
              <a:buNone/>
              <a:defRPr sz="1400"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1pPr>
          </a:lstStyle>
          <a:p>
            <a:pPr lvl="0"/>
            <a:r>
              <a:rPr lang="en-US" dirty="0"/>
              <a:t>Quotation</a:t>
            </a:r>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solidFill>
                  <a:schemeClr val="accent1"/>
                </a:solidFill>
              </a:defRPr>
            </a:lvl1pPr>
          </a:lstStyle>
          <a:p>
            <a:r>
              <a:rPr lang="en-US" dirty="0"/>
              <a:t>CLICK TO EDIT</a:t>
            </a:r>
            <a:endParaRPr lang="en-GB"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62D01CE-A8E3-4F3A-86CC-153E2C9C47EE}" type="datetime1">
              <a:rPr lang="en-GB" smtClean="0"/>
              <a:t>14/11/2017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597F3D1-0129-412D-B21B-7B0C23F08407}"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solidFill>
                  <a:schemeClr val="accent1"/>
                </a:solidFill>
              </a:defRPr>
            </a:lvl1pPr>
          </a:lstStyle>
          <a:p>
            <a:r>
              <a:rPr lang="en-US" dirty="0"/>
              <a:t>CLICK TO EDIT</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B152FC5-0BDB-46B1-B87B-5E68889716BF}" type="datetime1">
              <a:rPr lang="en-GB" smtClean="0"/>
              <a:t>14/11/2017</a:t>
            </a:fld>
            <a:endParaRPr lang="en-GB"/>
          </a:p>
        </p:txBody>
      </p:sp>
      <p:sp>
        <p:nvSpPr>
          <p:cNvPr id="8" name="Footer Placeholder 7"/>
          <p:cNvSpPr>
            <a:spLocks noGrp="1"/>
          </p:cNvSpPr>
          <p:nvPr>
            <p:ph type="ftr" sz="quarter" idx="11"/>
          </p:nvPr>
        </p:nvSpPr>
        <p:spPr/>
        <p:txBody>
          <a:bodyPr/>
          <a:lstStyle>
            <a:lvl1pPr>
              <a:defRPr b="1">
                <a:solidFill>
                  <a:schemeClr val="accent1"/>
                </a:solidFill>
              </a:defRPr>
            </a:lvl1pPr>
          </a:lstStyle>
          <a:p>
            <a:endParaRPr lang="en-GB"/>
          </a:p>
        </p:txBody>
      </p:sp>
      <p:sp>
        <p:nvSpPr>
          <p:cNvPr id="9" name="Slide Number Placeholder 8"/>
          <p:cNvSpPr>
            <a:spLocks noGrp="1"/>
          </p:cNvSpPr>
          <p:nvPr>
            <p:ph type="sldNum" sz="quarter" idx="12"/>
          </p:nvPr>
        </p:nvSpPr>
        <p:spPr/>
        <p:txBody>
          <a:bodyPr/>
          <a:lstStyle/>
          <a:p>
            <a:fld id="{3597F3D1-0129-412D-B21B-7B0C23F08407}"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solidFill>
                  <a:schemeClr val="accent1"/>
                </a:solidFill>
              </a:defRPr>
            </a:lvl1pPr>
          </a:lstStyle>
          <a:p>
            <a:r>
              <a:rPr lang="en-US" dirty="0"/>
              <a:t>CLICK TO EDIT</a:t>
            </a:r>
            <a:endParaRPr lang="en-GB" dirty="0"/>
          </a:p>
        </p:txBody>
      </p:sp>
      <p:sp>
        <p:nvSpPr>
          <p:cNvPr id="3" name="Date Placeholder 2"/>
          <p:cNvSpPr>
            <a:spLocks noGrp="1"/>
          </p:cNvSpPr>
          <p:nvPr>
            <p:ph type="dt" sz="half" idx="10"/>
          </p:nvPr>
        </p:nvSpPr>
        <p:spPr/>
        <p:txBody>
          <a:bodyPr/>
          <a:lstStyle/>
          <a:p>
            <a:fld id="{044FC5C0-B1E3-41F0-8E13-CE17C9BA6BAC}" type="datetime1">
              <a:rPr lang="en-GB" smtClean="0"/>
              <a:t>14/11/2017</a:t>
            </a:fld>
            <a:endParaRPr lang="en-GB"/>
          </a:p>
        </p:txBody>
      </p:sp>
      <p:sp>
        <p:nvSpPr>
          <p:cNvPr id="4" name="Footer Placeholder 3"/>
          <p:cNvSpPr>
            <a:spLocks noGrp="1"/>
          </p:cNvSpPr>
          <p:nvPr>
            <p:ph type="ftr" sz="quarter" idx="11"/>
          </p:nvPr>
        </p:nvSpPr>
        <p:spPr/>
        <p:txBody>
          <a:bodyPr/>
          <a:lstStyle>
            <a:lvl1pPr>
              <a:defRPr b="1">
                <a:solidFill>
                  <a:schemeClr val="accent1"/>
                </a:solidFill>
              </a:defRPr>
            </a:lvl1pPr>
          </a:lstStyle>
          <a:p>
            <a:endParaRPr lang="en-GB"/>
          </a:p>
        </p:txBody>
      </p:sp>
      <p:sp>
        <p:nvSpPr>
          <p:cNvPr id="5" name="Slide Number Placeholder 4"/>
          <p:cNvSpPr>
            <a:spLocks noGrp="1"/>
          </p:cNvSpPr>
          <p:nvPr>
            <p:ph type="sldNum" sz="quarter" idx="12"/>
          </p:nvPr>
        </p:nvSpPr>
        <p:spPr/>
        <p:txBody>
          <a:bodyPr/>
          <a:lstStyle/>
          <a:p>
            <a:fld id="{3597F3D1-0129-412D-B21B-7B0C23F08407}"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28C0C1-C909-44E8-ACAC-48618C67FC8F}" type="datetime1">
              <a:rPr lang="en-GB" smtClean="0"/>
              <a:t>14/11/2017</a:t>
            </a:fld>
            <a:endParaRPr lang="en-GB"/>
          </a:p>
        </p:txBody>
      </p:sp>
      <p:sp>
        <p:nvSpPr>
          <p:cNvPr id="3" name="Footer Placeholder 2"/>
          <p:cNvSpPr>
            <a:spLocks noGrp="1"/>
          </p:cNvSpPr>
          <p:nvPr>
            <p:ph type="ftr" sz="quarter" idx="11"/>
          </p:nvPr>
        </p:nvSpPr>
        <p:spPr/>
        <p:txBody>
          <a:bodyPr/>
          <a:lstStyle>
            <a:lvl1pPr>
              <a:defRPr b="1">
                <a:solidFill>
                  <a:schemeClr val="accent1"/>
                </a:solidFill>
              </a:defRPr>
            </a:lvl1pPr>
          </a:lstStyle>
          <a:p>
            <a:endParaRPr lang="en-GB"/>
          </a:p>
        </p:txBody>
      </p:sp>
      <p:sp>
        <p:nvSpPr>
          <p:cNvPr id="4" name="Slide Number Placeholder 3"/>
          <p:cNvSpPr>
            <a:spLocks noGrp="1"/>
          </p:cNvSpPr>
          <p:nvPr>
            <p:ph type="sldNum" sz="quarter" idx="12"/>
          </p:nvPr>
        </p:nvSpPr>
        <p:spPr/>
        <p:txBody>
          <a:bodyPr/>
          <a:lstStyle/>
          <a:p>
            <a:fld id="{3597F3D1-0129-412D-B21B-7B0C23F08407}"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3008313" cy="1162050"/>
          </a:xfrm>
        </p:spPr>
        <p:txBody>
          <a:bodyPr anchor="b"/>
          <a:lstStyle>
            <a:lvl1pPr algn="l">
              <a:defRPr sz="2000" b="1">
                <a:solidFill>
                  <a:schemeClr val="accent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E568DAA-35C0-40A0-8EFB-397EF9EFCE32}" type="datetime1">
              <a:rPr lang="en-GB" smtClean="0"/>
              <a:t>14/11/2017</a:t>
            </a:fld>
            <a:endParaRPr lang="en-GB"/>
          </a:p>
        </p:txBody>
      </p:sp>
      <p:sp>
        <p:nvSpPr>
          <p:cNvPr id="6" name="Footer Placeholder 5"/>
          <p:cNvSpPr>
            <a:spLocks noGrp="1"/>
          </p:cNvSpPr>
          <p:nvPr>
            <p:ph type="ftr" sz="quarter" idx="11"/>
          </p:nvPr>
        </p:nvSpPr>
        <p:spPr/>
        <p:txBody>
          <a:bodyPr/>
          <a:lstStyle>
            <a:lvl1pPr>
              <a:defRPr b="1">
                <a:solidFill>
                  <a:schemeClr val="accent1"/>
                </a:solidFill>
              </a:defRPr>
            </a:lvl1pPr>
          </a:lstStyle>
          <a:p>
            <a:endParaRPr lang="en-GB"/>
          </a:p>
        </p:txBody>
      </p:sp>
      <p:sp>
        <p:nvSpPr>
          <p:cNvPr id="7" name="Slide Number Placeholder 6"/>
          <p:cNvSpPr>
            <a:spLocks noGrp="1"/>
          </p:cNvSpPr>
          <p:nvPr>
            <p:ph type="sldNum" sz="quarter" idx="12"/>
          </p:nvPr>
        </p:nvSpPr>
        <p:spPr/>
        <p:txBody>
          <a:bodyPr/>
          <a:lstStyle/>
          <a:p>
            <a:fld id="{3597F3D1-0129-412D-B21B-7B0C23F08407}"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p:spPr>
        <p:txBody>
          <a:bodyPr anchor="b"/>
          <a:lstStyle>
            <a:lvl1pPr algn="l">
              <a:defRPr sz="2000" b="1">
                <a:solidFill>
                  <a:schemeClr val="accent1"/>
                </a:solidFill>
              </a:defRPr>
            </a:lvl1pPr>
          </a:lstStyle>
          <a:p>
            <a:r>
              <a:rPr lang="en-US" dirty="0"/>
              <a:t>CLICK TO EDIT MASTER TITLE STYLE</a:t>
            </a:r>
            <a:endParaRPr lang="en-GB"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D63180F-B4FC-4D12-91E3-1EA2AF68E79B}" type="datetime1">
              <a:rPr lang="en-GB" smtClean="0"/>
              <a:t>14/11/2017</a:t>
            </a:fld>
            <a:endParaRPr lang="en-GB"/>
          </a:p>
        </p:txBody>
      </p:sp>
      <p:sp>
        <p:nvSpPr>
          <p:cNvPr id="6" name="Footer Placeholder 5"/>
          <p:cNvSpPr>
            <a:spLocks noGrp="1"/>
          </p:cNvSpPr>
          <p:nvPr>
            <p:ph type="ftr" sz="quarter" idx="11"/>
          </p:nvPr>
        </p:nvSpPr>
        <p:spPr/>
        <p:txBody>
          <a:bodyPr/>
          <a:lstStyle>
            <a:lvl1pPr>
              <a:defRPr b="1">
                <a:solidFill>
                  <a:schemeClr val="accent1"/>
                </a:solidFill>
              </a:defRPr>
            </a:lvl1pPr>
          </a:lstStyle>
          <a:p>
            <a:endParaRPr lang="en-GB"/>
          </a:p>
        </p:txBody>
      </p:sp>
      <p:sp>
        <p:nvSpPr>
          <p:cNvPr id="7" name="Slide Number Placeholder 6"/>
          <p:cNvSpPr>
            <a:spLocks noGrp="1"/>
          </p:cNvSpPr>
          <p:nvPr>
            <p:ph type="sldNum" sz="quarter" idx="12"/>
          </p:nvPr>
        </p:nvSpPr>
        <p:spPr/>
        <p:txBody>
          <a:bodyPr/>
          <a:lstStyle/>
          <a:p>
            <a:fld id="{3597F3D1-0129-412D-B21B-7B0C23F08407}"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solidFill>
                  <a:schemeClr val="accent1"/>
                </a:solidFill>
              </a:defRPr>
            </a:lvl1pPr>
          </a:lstStyle>
          <a:p>
            <a:r>
              <a:rPr lang="en-US" dirty="0"/>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E09C388-A8C1-4E60-9E1E-1C31400233DD}" type="datetime1">
              <a:rPr lang="en-GB" smtClean="0"/>
              <a:t>14/11/2017</a:t>
            </a:fld>
            <a:endParaRPr lang="en-GB"/>
          </a:p>
        </p:txBody>
      </p:sp>
      <p:sp>
        <p:nvSpPr>
          <p:cNvPr id="5" name="Footer Placeholder 4"/>
          <p:cNvSpPr>
            <a:spLocks noGrp="1"/>
          </p:cNvSpPr>
          <p:nvPr>
            <p:ph type="ftr" sz="quarter" idx="11"/>
          </p:nvPr>
        </p:nvSpPr>
        <p:spPr/>
        <p:txBody>
          <a:bodyPr/>
          <a:lstStyle>
            <a:lvl1pPr>
              <a:defRPr b="1">
                <a:solidFill>
                  <a:schemeClr val="accent1"/>
                </a:solidFill>
              </a:defRPr>
            </a:lvl1pPr>
          </a:lstStyle>
          <a:p>
            <a:endParaRPr lang="en-GB"/>
          </a:p>
        </p:txBody>
      </p:sp>
      <p:sp>
        <p:nvSpPr>
          <p:cNvPr id="6" name="Slide Number Placeholder 5"/>
          <p:cNvSpPr>
            <a:spLocks noGrp="1"/>
          </p:cNvSpPr>
          <p:nvPr>
            <p:ph type="sldNum" sz="quarter" idx="12"/>
          </p:nvPr>
        </p:nvSpPr>
        <p:spPr/>
        <p:txBody>
          <a:bodyPr/>
          <a:lstStyle/>
          <a:p>
            <a:fld id="{3597F3D1-0129-412D-B21B-7B0C23F08407}"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6629400" y="274638"/>
            <a:ext cx="2057400" cy="5851525"/>
          </a:xfrm>
        </p:spPr>
        <p:txBody>
          <a:bodyPr vert="eaVert"/>
          <a:lstStyle>
            <a:lvl1pPr>
              <a:defRPr b="1">
                <a:solidFill>
                  <a:schemeClr val="accent1"/>
                </a:solidFill>
              </a:defRPr>
            </a:lvl1pPr>
          </a:lstStyle>
          <a:p>
            <a:r>
              <a:rPr lang="en-US" dirty="0"/>
              <a:t>CLICK TO EDIT MASTER TITLE STYLE</a:t>
            </a:r>
            <a:endParaRPr lang="en-GB"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AF6FBF10-B0DC-4AFF-BE94-BBB3904A3B96}" type="datetime1">
              <a:rPr lang="en-GB" smtClean="0"/>
              <a:t>14/11/2017</a:t>
            </a:fld>
            <a:endParaRPr lang="en-GB"/>
          </a:p>
        </p:txBody>
      </p:sp>
      <p:sp>
        <p:nvSpPr>
          <p:cNvPr id="5" name="Footer Placeholder 4"/>
          <p:cNvSpPr>
            <a:spLocks noGrp="1"/>
          </p:cNvSpPr>
          <p:nvPr>
            <p:ph type="ftr" sz="quarter" idx="11"/>
          </p:nvPr>
        </p:nvSpPr>
        <p:spPr/>
        <p:txBody>
          <a:bodyPr/>
          <a:lstStyle>
            <a:lvl1pPr>
              <a:defRPr b="1">
                <a:solidFill>
                  <a:schemeClr val="accent1"/>
                </a:solidFill>
              </a:defRPr>
            </a:lvl1pPr>
          </a:lstStyle>
          <a:p>
            <a:endParaRPr lang="en-GB"/>
          </a:p>
        </p:txBody>
      </p:sp>
      <p:sp>
        <p:nvSpPr>
          <p:cNvPr id="6" name="Slide Number Placeholder 5"/>
          <p:cNvSpPr>
            <a:spLocks noGrp="1"/>
          </p:cNvSpPr>
          <p:nvPr>
            <p:ph type="sldNum" sz="quarter" idx="12"/>
          </p:nvPr>
        </p:nvSpPr>
        <p:spPr/>
        <p:txBody>
          <a:bodyPr/>
          <a:lstStyle/>
          <a:p>
            <a:fld id="{3597F3D1-0129-412D-B21B-7B0C23F08407}"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823493-1909-49FA-9A9E-12F0B7272907}" type="datetime1">
              <a:rPr lang="en-GB" smtClean="0"/>
              <a:t>14/11/2017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1">
                <a:solidFill>
                  <a:schemeClr val="accent1"/>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97F3D1-0129-412D-B21B-7B0C23F08407}"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b="1"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348880"/>
            <a:ext cx="7772400" cy="1470025"/>
          </a:xfrm>
        </p:spPr>
        <p:txBody>
          <a:bodyPr>
            <a:noAutofit/>
          </a:bodyPr>
          <a:lstStyle/>
          <a:p>
            <a:r>
              <a:rPr lang="en-GB" sz="3600" dirty="0"/>
              <a:t>An Evaluation Framework for Institutional Health Partnerships: </a:t>
            </a:r>
            <a:br>
              <a:rPr lang="en-GB" sz="3600" dirty="0"/>
            </a:br>
            <a:r>
              <a:rPr lang="en-GB" sz="3600" dirty="0"/>
              <a:t>The ESTHER </a:t>
            </a:r>
            <a:r>
              <a:rPr lang="en-GB" sz="3600" dirty="0" err="1"/>
              <a:t>EFFECt</a:t>
            </a:r>
            <a:r>
              <a:rPr lang="en-GB" sz="3600" dirty="0"/>
              <a:t> Tool</a:t>
            </a:r>
          </a:p>
        </p:txBody>
      </p:sp>
      <p:sp>
        <p:nvSpPr>
          <p:cNvPr id="3" name="Subtitle 2"/>
          <p:cNvSpPr>
            <a:spLocks noGrp="1"/>
          </p:cNvSpPr>
          <p:nvPr>
            <p:ph type="subTitle" idx="1"/>
          </p:nvPr>
        </p:nvSpPr>
        <p:spPr>
          <a:xfrm>
            <a:off x="1371600" y="4365104"/>
            <a:ext cx="6400800" cy="1752600"/>
          </a:xfrm>
        </p:spPr>
        <p:txBody>
          <a:bodyPr>
            <a:normAutofit/>
          </a:bodyPr>
          <a:lstStyle/>
          <a:p>
            <a:pPr>
              <a:spcBef>
                <a:spcPts val="400"/>
              </a:spcBef>
            </a:pPr>
            <a:r>
              <a:rPr lang="en-GB" sz="2800" dirty="0"/>
              <a:t>November 2017</a:t>
            </a:r>
          </a:p>
          <a:p>
            <a:pPr>
              <a:spcBef>
                <a:spcPts val="400"/>
              </a:spcBef>
            </a:pPr>
            <a:r>
              <a:rPr lang="en-GB" sz="2800" dirty="0"/>
              <a:t>Dr Vicki Doyle</a:t>
            </a:r>
          </a:p>
          <a:p>
            <a:pPr>
              <a:spcBef>
                <a:spcPts val="400"/>
              </a:spcBef>
            </a:pPr>
            <a:r>
              <a:rPr lang="en-GB" sz="2800" dirty="0"/>
              <a:t>Ema Kelly</a:t>
            </a:r>
          </a:p>
        </p:txBody>
      </p:sp>
      <p:sp>
        <p:nvSpPr>
          <p:cNvPr id="4" name="TextBox 3"/>
          <p:cNvSpPr txBox="1"/>
          <p:nvPr/>
        </p:nvSpPr>
        <p:spPr>
          <a:xfrm>
            <a:off x="685800" y="6021288"/>
            <a:ext cx="8062664" cy="584775"/>
          </a:xfrm>
          <a:prstGeom prst="rect">
            <a:avLst/>
          </a:prstGeom>
          <a:noFill/>
        </p:spPr>
        <p:txBody>
          <a:bodyPr wrap="square" rtlCol="0">
            <a:spAutoFit/>
          </a:bodyPr>
          <a:lstStyle/>
          <a:p>
            <a:pPr algn="ctr"/>
            <a:r>
              <a:rPr lang="en-US" sz="3200" b="1">
                <a:solidFill>
                  <a:schemeClr val="accent1">
                    <a:lumMod val="75000"/>
                  </a:schemeClr>
                </a:solidFill>
              </a:rPr>
              <a:t>www.capacity-development.com</a:t>
            </a:r>
            <a:endParaRPr lang="en-US" sz="3200" b="1" dirty="0">
              <a:solidFill>
                <a:schemeClr val="accent1">
                  <a:lumMod val="7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916833"/>
            <a:ext cx="3610744" cy="3168352"/>
          </a:xfrm>
        </p:spPr>
        <p:txBody>
          <a:bodyPr>
            <a:normAutofit fontScale="92500" lnSpcReduction="20000"/>
          </a:bodyPr>
          <a:lstStyle/>
          <a:p>
            <a:r>
              <a:rPr lang="en-US" dirty="0"/>
              <a:t>Why develop the tool?</a:t>
            </a:r>
          </a:p>
          <a:p>
            <a:r>
              <a:rPr lang="en-US" dirty="0"/>
              <a:t>How was it developed?</a:t>
            </a:r>
          </a:p>
          <a:p>
            <a:r>
              <a:rPr lang="en-US" dirty="0"/>
              <a:t>What does it look like</a:t>
            </a:r>
          </a:p>
          <a:p>
            <a:r>
              <a:rPr lang="en-US" dirty="0"/>
              <a:t>What does it do?</a:t>
            </a:r>
          </a:p>
        </p:txBody>
      </p:sp>
      <p:sp>
        <p:nvSpPr>
          <p:cNvPr id="4" name="Slide Number Placeholder 3"/>
          <p:cNvSpPr>
            <a:spLocks noGrp="1"/>
          </p:cNvSpPr>
          <p:nvPr>
            <p:ph type="sldNum" sz="quarter" idx="12"/>
          </p:nvPr>
        </p:nvSpPr>
        <p:spPr/>
        <p:txBody>
          <a:bodyPr/>
          <a:lstStyle/>
          <a:p>
            <a:fld id="{3597F3D1-0129-412D-B21B-7B0C23F08407}" type="slidenum">
              <a:rPr lang="en-GB" smtClean="0"/>
              <a:pPr/>
              <a:t>2</a:t>
            </a:fld>
            <a:endParaRPr lang="en-GB"/>
          </a:p>
        </p:txBody>
      </p:sp>
      <p:pic>
        <p:nvPicPr>
          <p:cNvPr id="7" name="Picture 6"/>
          <p:cNvPicPr>
            <a:picLocks noChangeAspect="1"/>
          </p:cNvPicPr>
          <p:nvPr/>
        </p:nvPicPr>
        <p:blipFill>
          <a:blip r:embed="rId2"/>
          <a:stretch>
            <a:fillRect/>
          </a:stretch>
        </p:blipFill>
        <p:spPr>
          <a:xfrm>
            <a:off x="4335982" y="0"/>
            <a:ext cx="4844530" cy="6858000"/>
          </a:xfrm>
          <a:prstGeom prst="rect">
            <a:avLst/>
          </a:prstGeom>
        </p:spPr>
      </p:pic>
    </p:spTree>
    <p:extLst>
      <p:ext uri="{BB962C8B-B14F-4D97-AF65-F5344CB8AC3E}">
        <p14:creationId xmlns:p14="http://schemas.microsoft.com/office/powerpoint/2010/main" val="3657426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xmlns="" id="{2A53A2D4-23F6-4974-B1F6-1F381A31B3CD}"/>
              </a:ext>
            </a:extLst>
          </p:cNvPr>
          <p:cNvGraphicFramePr>
            <a:graphicFrameLocks noGrp="1"/>
          </p:cNvGraphicFramePr>
          <p:nvPr>
            <p:ph idx="1"/>
            <p:extLst>
              <p:ext uri="{D42A27DB-BD31-4B8C-83A1-F6EECF244321}">
                <p14:modId xmlns:p14="http://schemas.microsoft.com/office/powerpoint/2010/main" val="1451569620"/>
              </p:ext>
            </p:extLst>
          </p:nvPr>
        </p:nvGraphicFramePr>
        <p:xfrm>
          <a:off x="457200" y="332656"/>
          <a:ext cx="8229600"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xmlns="" id="{909B834D-0871-411A-B587-267D6A507E6A}"/>
              </a:ext>
            </a:extLst>
          </p:cNvPr>
          <p:cNvSpPr>
            <a:spLocks noGrp="1"/>
          </p:cNvSpPr>
          <p:nvPr>
            <p:ph type="sldNum" sz="quarter" idx="12"/>
          </p:nvPr>
        </p:nvSpPr>
        <p:spPr/>
        <p:txBody>
          <a:bodyPr/>
          <a:lstStyle/>
          <a:p>
            <a:fld id="{3597F3D1-0129-412D-B21B-7B0C23F08407}" type="slidenum">
              <a:rPr lang="en-GB" smtClean="0"/>
              <a:pPr/>
              <a:t>3</a:t>
            </a:fld>
            <a:endParaRPr lang="en-GB"/>
          </a:p>
        </p:txBody>
      </p:sp>
    </p:spTree>
    <p:extLst>
      <p:ext uri="{BB962C8B-B14F-4D97-AF65-F5344CB8AC3E}">
        <p14:creationId xmlns:p14="http://schemas.microsoft.com/office/powerpoint/2010/main" val="1232737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 </a:t>
            </a:r>
            <a:r>
              <a:rPr lang="en-US" dirty="0" err="1"/>
              <a:t>vs</a:t>
            </a:r>
            <a:r>
              <a:rPr lang="en-US" dirty="0"/>
              <a:t> partnership</a:t>
            </a:r>
          </a:p>
        </p:txBody>
      </p:sp>
      <p:sp>
        <p:nvSpPr>
          <p:cNvPr id="3" name="Content Placeholder 2"/>
          <p:cNvSpPr>
            <a:spLocks noGrp="1"/>
          </p:cNvSpPr>
          <p:nvPr>
            <p:ph idx="1"/>
          </p:nvPr>
        </p:nvSpPr>
        <p:spPr/>
        <p:txBody>
          <a:bodyPr/>
          <a:lstStyle/>
          <a:p>
            <a:r>
              <a:rPr lang="en-US" dirty="0"/>
              <a:t>Short term nature of projects </a:t>
            </a:r>
          </a:p>
          <a:p>
            <a:r>
              <a:rPr lang="en-US" dirty="0"/>
              <a:t>Long term commitments of partnerships</a:t>
            </a:r>
          </a:p>
          <a:p>
            <a:endParaRPr lang="en-US" dirty="0"/>
          </a:p>
          <a:p>
            <a:r>
              <a:rPr lang="en-GB" dirty="0"/>
              <a:t>Need more than ‘quick win’ or ‘short term’ evidence</a:t>
            </a:r>
            <a:endParaRPr lang="en-US" dirty="0"/>
          </a:p>
          <a:p>
            <a:r>
              <a:rPr lang="en-US" dirty="0"/>
              <a:t>How do we distinguish those partnerships which bring about lasting change?</a:t>
            </a:r>
          </a:p>
        </p:txBody>
      </p:sp>
      <p:sp>
        <p:nvSpPr>
          <p:cNvPr id="4" name="Slide Number Placeholder 3"/>
          <p:cNvSpPr>
            <a:spLocks noGrp="1"/>
          </p:cNvSpPr>
          <p:nvPr>
            <p:ph type="sldNum" sz="quarter" idx="12"/>
          </p:nvPr>
        </p:nvSpPr>
        <p:spPr/>
        <p:txBody>
          <a:bodyPr/>
          <a:lstStyle/>
          <a:p>
            <a:fld id="{3597F3D1-0129-412D-B21B-7B0C23F08407}" type="slidenum">
              <a:rPr lang="en-GB" smtClean="0"/>
              <a:pPr/>
              <a:t>4</a:t>
            </a:fld>
            <a:endParaRPr lang="en-GB"/>
          </a:p>
        </p:txBody>
      </p:sp>
    </p:spTree>
    <p:extLst>
      <p:ext uri="{BB962C8B-B14F-4D97-AF65-F5344CB8AC3E}">
        <p14:creationId xmlns:p14="http://schemas.microsoft.com/office/powerpoint/2010/main" val="4003286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Why introduce yet another measurement tool?</a:t>
            </a:r>
          </a:p>
        </p:txBody>
      </p:sp>
      <p:sp>
        <p:nvSpPr>
          <p:cNvPr id="3" name="Content Placeholder 2"/>
          <p:cNvSpPr>
            <a:spLocks noGrp="1"/>
          </p:cNvSpPr>
          <p:nvPr>
            <p:ph idx="1"/>
          </p:nvPr>
        </p:nvSpPr>
        <p:spPr/>
        <p:txBody>
          <a:bodyPr>
            <a:normAutofit/>
          </a:bodyPr>
          <a:lstStyle/>
          <a:p>
            <a:r>
              <a:rPr lang="en-US" b="1" dirty="0"/>
              <a:t>Assessment: </a:t>
            </a:r>
            <a:r>
              <a:rPr lang="en-US" dirty="0"/>
              <a:t>help partnerships assess</a:t>
            </a:r>
          </a:p>
          <a:p>
            <a:pPr lvl="1"/>
            <a:r>
              <a:rPr lang="en-US" dirty="0"/>
              <a:t>current practice</a:t>
            </a:r>
          </a:p>
          <a:p>
            <a:pPr lvl="1"/>
            <a:r>
              <a:rPr lang="en-US" dirty="0"/>
              <a:t>how they embed change</a:t>
            </a:r>
          </a:p>
          <a:p>
            <a:r>
              <a:rPr lang="en-US" b="1" dirty="0"/>
              <a:t>Evidence: </a:t>
            </a:r>
            <a:r>
              <a:rPr lang="en-US" dirty="0"/>
              <a:t>capture whether the partnership approach has lasting benefit</a:t>
            </a:r>
          </a:p>
          <a:p>
            <a:r>
              <a:rPr lang="en-US" b="1" dirty="0"/>
              <a:t>Learning: </a:t>
            </a:r>
            <a:r>
              <a:rPr lang="en-US" dirty="0"/>
              <a:t>Build individual and institutional capacity to work towards best practice </a:t>
            </a:r>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3597F3D1-0129-412D-B21B-7B0C23F08407}" type="slidenum">
              <a:rPr lang="en-GB" smtClean="0"/>
              <a:pPr/>
              <a:t>5</a:t>
            </a:fld>
            <a:endParaRPr lang="en-GB"/>
          </a:p>
        </p:txBody>
      </p:sp>
    </p:spTree>
    <p:extLst>
      <p:ext uri="{BB962C8B-B14F-4D97-AF65-F5344CB8AC3E}">
        <p14:creationId xmlns:p14="http://schemas.microsoft.com/office/powerpoint/2010/main" val="3463534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Three tiers of evaluation</a:t>
            </a:r>
          </a:p>
        </p:txBody>
      </p:sp>
      <p:graphicFrame>
        <p:nvGraphicFramePr>
          <p:cNvPr id="4" name="Table 3"/>
          <p:cNvGraphicFramePr>
            <a:graphicFrameLocks noGrp="1"/>
          </p:cNvGraphicFramePr>
          <p:nvPr>
            <p:extLst>
              <p:ext uri="{D42A27DB-BD31-4B8C-83A1-F6EECF244321}">
                <p14:modId xmlns:p14="http://schemas.microsoft.com/office/powerpoint/2010/main" val="2156587977"/>
              </p:ext>
            </p:extLst>
          </p:nvPr>
        </p:nvGraphicFramePr>
        <p:xfrm>
          <a:off x="457200" y="1556792"/>
          <a:ext cx="8280920" cy="4459634"/>
        </p:xfrm>
        <a:graphic>
          <a:graphicData uri="http://schemas.openxmlformats.org/drawingml/2006/table">
            <a:tbl>
              <a:tblPr firstRow="1" bandRow="1">
                <a:tableStyleId>{5C22544A-7EE6-4342-B048-85BDC9FD1C3A}</a:tableStyleId>
              </a:tblPr>
              <a:tblGrid>
                <a:gridCol w="4140460">
                  <a:extLst>
                    <a:ext uri="{9D8B030D-6E8A-4147-A177-3AD203B41FA5}">
                      <a16:colId xmlns:a16="http://schemas.microsoft.com/office/drawing/2014/main" xmlns="" val="20000"/>
                    </a:ext>
                  </a:extLst>
                </a:gridCol>
                <a:gridCol w="4140460">
                  <a:extLst>
                    <a:ext uri="{9D8B030D-6E8A-4147-A177-3AD203B41FA5}">
                      <a16:colId xmlns:a16="http://schemas.microsoft.com/office/drawing/2014/main" xmlns="" val="20001"/>
                    </a:ext>
                  </a:extLst>
                </a:gridCol>
              </a:tblGrid>
              <a:tr h="1020417">
                <a:tc>
                  <a:txBody>
                    <a:bodyPr/>
                    <a:lstStyle/>
                    <a:p>
                      <a:r>
                        <a:rPr lang="en-US" sz="2400" dirty="0"/>
                        <a:t>Evaluation Domain</a:t>
                      </a:r>
                    </a:p>
                  </a:txBody>
                  <a:tcPr/>
                </a:tc>
                <a:tc>
                  <a:txBody>
                    <a:bodyPr/>
                    <a:lstStyle/>
                    <a:p>
                      <a:r>
                        <a:rPr lang="en-US" sz="2400" dirty="0"/>
                        <a:t>Approach</a:t>
                      </a:r>
                    </a:p>
                  </a:txBody>
                  <a:tcPr/>
                </a:tc>
                <a:extLst>
                  <a:ext uri="{0D108BD9-81ED-4DB2-BD59-A6C34878D82A}">
                    <a16:rowId xmlns:a16="http://schemas.microsoft.com/office/drawing/2014/main" xmlns="" val="10000"/>
                  </a:ext>
                </a:extLst>
              </a:tr>
              <a:tr h="1209400">
                <a:tc>
                  <a:txBody>
                    <a:bodyPr/>
                    <a:lstStyle/>
                    <a:p>
                      <a:r>
                        <a:rPr lang="en-US" dirty="0"/>
                        <a:t>Effectiveness of partnership</a:t>
                      </a:r>
                      <a:r>
                        <a:rPr lang="en-US" baseline="0" dirty="0"/>
                        <a:t> intervention</a:t>
                      </a:r>
                      <a:endParaRPr lang="en-US" dirty="0"/>
                    </a:p>
                  </a:txBody>
                  <a:tcPr/>
                </a:tc>
                <a:tc>
                  <a:txBody>
                    <a:bodyPr/>
                    <a:lstStyle/>
                    <a:p>
                      <a:r>
                        <a:rPr lang="en-US" dirty="0"/>
                        <a:t>Use project M&amp;E tools (intervention specific</a:t>
                      </a:r>
                      <a:r>
                        <a:rPr lang="en-US" baseline="0" dirty="0"/>
                        <a:t> indicators)</a:t>
                      </a:r>
                      <a:endParaRPr lang="en-US" dirty="0"/>
                    </a:p>
                  </a:txBody>
                  <a:tcPr/>
                </a:tc>
                <a:extLst>
                  <a:ext uri="{0D108BD9-81ED-4DB2-BD59-A6C34878D82A}">
                    <a16:rowId xmlns:a16="http://schemas.microsoft.com/office/drawing/2014/main" xmlns="" val="10001"/>
                  </a:ext>
                </a:extLst>
              </a:tr>
              <a:tr h="1020417">
                <a:tc>
                  <a:txBody>
                    <a:bodyPr/>
                    <a:lstStyle/>
                    <a:p>
                      <a:r>
                        <a:rPr lang="en-US" dirty="0"/>
                        <a:t>Quality of partnership</a:t>
                      </a:r>
                    </a:p>
                  </a:txBody>
                  <a:tcPr/>
                </a:tc>
                <a:tc>
                  <a:txBody>
                    <a:bodyPr/>
                    <a:lstStyle/>
                    <a:p>
                      <a:r>
                        <a:rPr lang="en-US" dirty="0"/>
                        <a:t>ESTHER quality of partnership</a:t>
                      </a:r>
                      <a:r>
                        <a:rPr lang="en-US" baseline="0" dirty="0"/>
                        <a:t> charter</a:t>
                      </a:r>
                      <a:endParaRPr lang="en-US" dirty="0"/>
                    </a:p>
                  </a:txBody>
                  <a:tcPr/>
                </a:tc>
                <a:extLst>
                  <a:ext uri="{0D108BD9-81ED-4DB2-BD59-A6C34878D82A}">
                    <a16:rowId xmlns:a16="http://schemas.microsoft.com/office/drawing/2014/main" xmlns="" val="10002"/>
                  </a:ext>
                </a:extLst>
              </a:tr>
              <a:tr h="1209400">
                <a:tc>
                  <a:txBody>
                    <a:bodyPr/>
                    <a:lstStyle/>
                    <a:p>
                      <a:r>
                        <a:rPr lang="en-US" dirty="0"/>
                        <a:t>Lasting benefits of partnership</a:t>
                      </a:r>
                      <a:r>
                        <a:rPr lang="en-US" baseline="0" dirty="0"/>
                        <a:t> approach</a:t>
                      </a:r>
                      <a:endParaRPr lang="en-US" dirty="0"/>
                    </a:p>
                  </a:txBody>
                  <a:tcPr/>
                </a:tc>
                <a:tc>
                  <a:txBody>
                    <a:bodyPr/>
                    <a:lstStyle/>
                    <a:p>
                      <a:r>
                        <a:rPr lang="en-US" b="0" dirty="0"/>
                        <a:t>Developed</a:t>
                      </a:r>
                      <a:r>
                        <a:rPr lang="en-US" b="1" dirty="0"/>
                        <a:t> ESTHER </a:t>
                      </a:r>
                      <a:r>
                        <a:rPr lang="en-US" b="1" dirty="0" err="1"/>
                        <a:t>EFFECt</a:t>
                      </a:r>
                      <a:r>
                        <a:rPr lang="en-US" b="1" baseline="0" dirty="0"/>
                        <a:t> Tool </a:t>
                      </a:r>
                      <a:r>
                        <a:rPr lang="en-US" b="0" baseline="0" dirty="0"/>
                        <a:t>(uses</a:t>
                      </a:r>
                      <a:r>
                        <a:rPr lang="en-US" b="1" baseline="0" dirty="0"/>
                        <a:t> content neutral indicators)</a:t>
                      </a:r>
                      <a:endParaRPr lang="en-US" b="1" dirty="0"/>
                    </a:p>
                  </a:txBody>
                  <a:tcPr/>
                </a:tc>
                <a:extLst>
                  <a:ext uri="{0D108BD9-81ED-4DB2-BD59-A6C34878D82A}">
                    <a16:rowId xmlns:a16="http://schemas.microsoft.com/office/drawing/2014/main" xmlns="" val="10003"/>
                  </a:ext>
                </a:extLst>
              </a:tr>
            </a:tbl>
          </a:graphicData>
        </a:graphic>
      </p:graphicFrame>
      <p:sp>
        <p:nvSpPr>
          <p:cNvPr id="3" name="Slide Number Placeholder 2"/>
          <p:cNvSpPr>
            <a:spLocks noGrp="1"/>
          </p:cNvSpPr>
          <p:nvPr>
            <p:ph type="sldNum" sz="quarter" idx="12"/>
          </p:nvPr>
        </p:nvSpPr>
        <p:spPr/>
        <p:txBody>
          <a:bodyPr/>
          <a:lstStyle/>
          <a:p>
            <a:fld id="{3597F3D1-0129-412D-B21B-7B0C23F08407}" type="slidenum">
              <a:rPr lang="en-GB" smtClean="0"/>
              <a:pPr/>
              <a:t>6</a:t>
            </a:fld>
            <a:endParaRPr lang="en-GB"/>
          </a:p>
        </p:txBody>
      </p:sp>
    </p:spTree>
    <p:extLst>
      <p:ext uri="{BB962C8B-B14F-4D97-AF65-F5344CB8AC3E}">
        <p14:creationId xmlns:p14="http://schemas.microsoft.com/office/powerpoint/2010/main" val="196995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Relationship with M&amp;E</a:t>
            </a:r>
          </a:p>
        </p:txBody>
      </p:sp>
      <p:sp>
        <p:nvSpPr>
          <p:cNvPr id="3" name="Content Placeholder 2"/>
          <p:cNvSpPr>
            <a:spLocks noGrp="1"/>
          </p:cNvSpPr>
          <p:nvPr>
            <p:ph idx="1"/>
          </p:nvPr>
        </p:nvSpPr>
        <p:spPr/>
        <p:txBody>
          <a:bodyPr/>
          <a:lstStyle/>
          <a:p>
            <a:r>
              <a:rPr lang="en-GB" dirty="0"/>
              <a:t>Complementary to routine project M&amp;E</a:t>
            </a:r>
          </a:p>
          <a:p>
            <a:r>
              <a:rPr lang="en-GB" dirty="0"/>
              <a:t>Content neutral in terms of the specific technical intervention</a:t>
            </a:r>
          </a:p>
          <a:p>
            <a:r>
              <a:rPr lang="en-GB" dirty="0"/>
              <a:t>Aims to measure best practice in:</a:t>
            </a:r>
          </a:p>
          <a:p>
            <a:pPr lvl="1"/>
            <a:r>
              <a:rPr lang="en-GB" dirty="0"/>
              <a:t>Implementation</a:t>
            </a:r>
          </a:p>
          <a:p>
            <a:pPr lvl="1"/>
            <a:r>
              <a:rPr lang="en-GB" dirty="0"/>
              <a:t>Capacity Building</a:t>
            </a:r>
          </a:p>
          <a:p>
            <a:pPr lvl="1"/>
            <a:r>
              <a:rPr lang="en-GB" dirty="0"/>
              <a:t>Sustaining &amp; embedding change</a:t>
            </a:r>
          </a:p>
          <a:p>
            <a:r>
              <a:rPr lang="en-GB" dirty="0"/>
              <a:t>It is generic</a:t>
            </a:r>
          </a:p>
        </p:txBody>
      </p:sp>
      <p:sp>
        <p:nvSpPr>
          <p:cNvPr id="4" name="Slide Number Placeholder 3"/>
          <p:cNvSpPr>
            <a:spLocks noGrp="1"/>
          </p:cNvSpPr>
          <p:nvPr>
            <p:ph type="sldNum" sz="quarter" idx="12"/>
          </p:nvPr>
        </p:nvSpPr>
        <p:spPr/>
        <p:txBody>
          <a:bodyPr/>
          <a:lstStyle/>
          <a:p>
            <a:fld id="{3597F3D1-0129-412D-B21B-7B0C23F08407}" type="slidenum">
              <a:rPr lang="en-GB" smtClean="0"/>
              <a:pPr/>
              <a:t>7</a:t>
            </a:fld>
            <a:endParaRPr lang="en-GB"/>
          </a:p>
        </p:txBody>
      </p:sp>
    </p:spTree>
    <p:extLst>
      <p:ext uri="{BB962C8B-B14F-4D97-AF65-F5344CB8AC3E}">
        <p14:creationId xmlns:p14="http://schemas.microsoft.com/office/powerpoint/2010/main" val="1796464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Pragmatism </a:t>
            </a:r>
            <a:r>
              <a:rPr lang="en-GB" dirty="0" err="1"/>
              <a:t>vs</a:t>
            </a:r>
            <a:r>
              <a:rPr lang="en-GB" dirty="0"/>
              <a:t> Scientific Rigour</a:t>
            </a:r>
          </a:p>
        </p:txBody>
      </p:sp>
      <p:sp>
        <p:nvSpPr>
          <p:cNvPr id="3" name="Content Placeholder 2"/>
          <p:cNvSpPr>
            <a:spLocks noGrp="1"/>
          </p:cNvSpPr>
          <p:nvPr>
            <p:ph idx="1"/>
          </p:nvPr>
        </p:nvSpPr>
        <p:spPr/>
        <p:txBody>
          <a:bodyPr>
            <a:normAutofit lnSpcReduction="10000"/>
          </a:bodyPr>
          <a:lstStyle/>
          <a:p>
            <a:r>
              <a:rPr lang="en-GB" dirty="0"/>
              <a:t>Comprehensive literature review</a:t>
            </a:r>
          </a:p>
          <a:p>
            <a:r>
              <a:rPr lang="en-GB" dirty="0"/>
              <a:t>Analysis of frameworks and indicators from published and grey literature (INGOs/donors):</a:t>
            </a:r>
          </a:p>
          <a:p>
            <a:pPr lvl="1"/>
            <a:r>
              <a:rPr lang="en-GB" dirty="0"/>
              <a:t>Capacity development</a:t>
            </a:r>
          </a:p>
          <a:p>
            <a:pPr lvl="1"/>
            <a:r>
              <a:rPr lang="en-GB" dirty="0"/>
              <a:t>Workforce development</a:t>
            </a:r>
          </a:p>
          <a:p>
            <a:pPr lvl="1"/>
            <a:r>
              <a:rPr lang="en-GB" dirty="0"/>
              <a:t>Institutional strengthening</a:t>
            </a:r>
          </a:p>
          <a:p>
            <a:pPr lvl="1"/>
            <a:r>
              <a:rPr lang="en-GB" dirty="0"/>
              <a:t>health systems strengthening</a:t>
            </a:r>
          </a:p>
          <a:p>
            <a:r>
              <a:rPr lang="en-GB" dirty="0"/>
              <a:t>Analysis of frameworks: applicability, feasibility, ease of use</a:t>
            </a:r>
          </a:p>
          <a:p>
            <a:endParaRPr lang="en-GB" dirty="0"/>
          </a:p>
        </p:txBody>
      </p:sp>
      <p:sp>
        <p:nvSpPr>
          <p:cNvPr id="4" name="Slide Number Placeholder 3"/>
          <p:cNvSpPr>
            <a:spLocks noGrp="1"/>
          </p:cNvSpPr>
          <p:nvPr>
            <p:ph type="sldNum" sz="quarter" idx="12"/>
          </p:nvPr>
        </p:nvSpPr>
        <p:spPr/>
        <p:txBody>
          <a:bodyPr/>
          <a:lstStyle/>
          <a:p>
            <a:fld id="{3597F3D1-0129-412D-B21B-7B0C23F08407}" type="slidenum">
              <a:rPr lang="en-GB" smtClean="0"/>
              <a:pPr/>
              <a:t>8</a:t>
            </a:fld>
            <a:endParaRPr lang="en-GB"/>
          </a:p>
        </p:txBody>
      </p:sp>
    </p:spTree>
    <p:extLst>
      <p:ext uri="{BB962C8B-B14F-4D97-AF65-F5344CB8AC3E}">
        <p14:creationId xmlns:p14="http://schemas.microsoft.com/office/powerpoint/2010/main" val="428937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Using the thinking from the HSS cube</a:t>
            </a:r>
          </a:p>
        </p:txBody>
      </p:sp>
      <p:pic>
        <p:nvPicPr>
          <p:cNvPr id="7" name="Picture 6"/>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1547664" y="1340768"/>
            <a:ext cx="5904656" cy="5256584"/>
          </a:xfrm>
          <a:prstGeom prst="rect">
            <a:avLst/>
          </a:prstGeom>
          <a:noFill/>
          <a:ln>
            <a:noFill/>
          </a:ln>
        </p:spPr>
      </p:pic>
      <p:sp>
        <p:nvSpPr>
          <p:cNvPr id="3" name="Slide Number Placeholder 2"/>
          <p:cNvSpPr>
            <a:spLocks noGrp="1"/>
          </p:cNvSpPr>
          <p:nvPr>
            <p:ph type="sldNum" sz="quarter" idx="12"/>
          </p:nvPr>
        </p:nvSpPr>
        <p:spPr/>
        <p:txBody>
          <a:bodyPr/>
          <a:lstStyle/>
          <a:p>
            <a:fld id="{3597F3D1-0129-412D-B21B-7B0C23F08407}" type="slidenum">
              <a:rPr lang="en-GB" smtClean="0"/>
              <a:pPr/>
              <a:t>9</a:t>
            </a:fld>
            <a:endParaRPr lang="en-GB"/>
          </a:p>
        </p:txBody>
      </p:sp>
    </p:spTree>
    <p:extLst>
      <p:ext uri="{BB962C8B-B14F-4D97-AF65-F5344CB8AC3E}">
        <p14:creationId xmlns:p14="http://schemas.microsoft.com/office/powerpoint/2010/main" val="2269891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does the tool look like?</a:t>
            </a:r>
          </a:p>
        </p:txBody>
      </p:sp>
      <p:sp>
        <p:nvSpPr>
          <p:cNvPr id="3" name="Content Placeholder 2"/>
          <p:cNvSpPr>
            <a:spLocks noGrp="1"/>
          </p:cNvSpPr>
          <p:nvPr>
            <p:ph idx="1"/>
          </p:nvPr>
        </p:nvSpPr>
        <p:spPr/>
        <p:txBody>
          <a:bodyPr>
            <a:normAutofit/>
          </a:bodyPr>
          <a:lstStyle/>
          <a:p>
            <a:r>
              <a:rPr lang="en-GB" dirty="0"/>
              <a:t>Modular</a:t>
            </a:r>
          </a:p>
          <a:p>
            <a:pPr lvl="1"/>
            <a:r>
              <a:rPr lang="en-GB" dirty="0"/>
              <a:t>Implementation best practice</a:t>
            </a:r>
          </a:p>
          <a:p>
            <a:pPr lvl="1"/>
            <a:r>
              <a:rPr lang="en-GB" dirty="0"/>
              <a:t>Embedding change</a:t>
            </a:r>
          </a:p>
          <a:p>
            <a:pPr lvl="2"/>
            <a:r>
              <a:rPr lang="en-GB" dirty="0"/>
              <a:t>Curriculum development and use</a:t>
            </a:r>
          </a:p>
          <a:p>
            <a:pPr lvl="2"/>
            <a:r>
              <a:rPr lang="en-GB" dirty="0"/>
              <a:t>Reach of capacity building</a:t>
            </a:r>
          </a:p>
          <a:p>
            <a:pPr lvl="2"/>
            <a:r>
              <a:rPr lang="en-GB" dirty="0"/>
              <a:t>Capacity building best practice</a:t>
            </a:r>
          </a:p>
          <a:p>
            <a:pPr lvl="2"/>
            <a:r>
              <a:rPr lang="en-GB" dirty="0"/>
              <a:t>Whole institution strengthening</a:t>
            </a:r>
          </a:p>
          <a:p>
            <a:pPr lvl="1"/>
            <a:r>
              <a:rPr lang="en-GB" dirty="0"/>
              <a:t>Added benefits</a:t>
            </a:r>
          </a:p>
          <a:p>
            <a:pPr lvl="2"/>
            <a:r>
              <a:rPr lang="en-GB" dirty="0"/>
              <a:t>Institutional and individual level</a:t>
            </a:r>
          </a:p>
          <a:p>
            <a:pPr marL="914400" lvl="2" indent="0">
              <a:buNone/>
            </a:pPr>
            <a:endParaRPr lang="en-GB" dirty="0"/>
          </a:p>
          <a:p>
            <a:endParaRPr lang="en-GB" dirty="0"/>
          </a:p>
          <a:p>
            <a:endParaRPr lang="en-GB" dirty="0"/>
          </a:p>
        </p:txBody>
      </p:sp>
      <p:sp>
        <p:nvSpPr>
          <p:cNvPr id="4" name="Slide Number Placeholder 3"/>
          <p:cNvSpPr>
            <a:spLocks noGrp="1"/>
          </p:cNvSpPr>
          <p:nvPr>
            <p:ph type="sldNum" sz="quarter" idx="12"/>
          </p:nvPr>
        </p:nvSpPr>
        <p:spPr/>
        <p:txBody>
          <a:bodyPr/>
          <a:lstStyle/>
          <a:p>
            <a:fld id="{3597F3D1-0129-412D-B21B-7B0C23F08407}" type="slidenum">
              <a:rPr lang="en-GB" smtClean="0"/>
              <a:pPr/>
              <a:t>10</a:t>
            </a:fld>
            <a:endParaRPr lang="en-GB"/>
          </a:p>
        </p:txBody>
      </p:sp>
    </p:spTree>
    <p:extLst>
      <p:ext uri="{BB962C8B-B14F-4D97-AF65-F5344CB8AC3E}">
        <p14:creationId xmlns:p14="http://schemas.microsoft.com/office/powerpoint/2010/main" val="1876598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597F3D1-0129-412D-B21B-7B0C23F08407}" type="slidenum">
              <a:rPr lang="en-GB" smtClean="0"/>
              <a:pPr/>
              <a:t>11</a:t>
            </a:fld>
            <a:endParaRPr lang="en-GB"/>
          </a:p>
        </p:txBody>
      </p:sp>
      <p:pic>
        <p:nvPicPr>
          <p:cNvPr id="6" name="Picture 5"/>
          <p:cNvPicPr>
            <a:picLocks noChangeAspect="1"/>
          </p:cNvPicPr>
          <p:nvPr/>
        </p:nvPicPr>
        <p:blipFill>
          <a:blip r:embed="rId3"/>
          <a:stretch>
            <a:fillRect/>
          </a:stretch>
        </p:blipFill>
        <p:spPr>
          <a:xfrm>
            <a:off x="0" y="190500"/>
            <a:ext cx="9144000" cy="6468275"/>
          </a:xfrm>
          <a:prstGeom prst="rect">
            <a:avLst/>
          </a:prstGeom>
        </p:spPr>
      </p:pic>
    </p:spTree>
    <p:extLst>
      <p:ext uri="{BB962C8B-B14F-4D97-AF65-F5344CB8AC3E}">
        <p14:creationId xmlns:p14="http://schemas.microsoft.com/office/powerpoint/2010/main" val="642657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480641-234F-4CEE-81E7-49B3EA649EDA}"/>
              </a:ext>
            </a:extLst>
          </p:cNvPr>
          <p:cNvSpPr>
            <a:spLocks noGrp="1"/>
          </p:cNvSpPr>
          <p:nvPr>
            <p:ph type="title"/>
          </p:nvPr>
        </p:nvSpPr>
        <p:spPr>
          <a:xfrm>
            <a:off x="457200" y="0"/>
            <a:ext cx="8229600" cy="1143000"/>
          </a:xfrm>
        </p:spPr>
        <p:txBody>
          <a:bodyPr/>
          <a:lstStyle/>
          <a:p>
            <a:r>
              <a:rPr lang="en-GB" dirty="0"/>
              <a:t>Themes</a:t>
            </a:r>
          </a:p>
        </p:txBody>
      </p:sp>
      <p:graphicFrame>
        <p:nvGraphicFramePr>
          <p:cNvPr id="5" name="Content Placeholder 4">
            <a:extLst>
              <a:ext uri="{FF2B5EF4-FFF2-40B4-BE49-F238E27FC236}">
                <a16:creationId xmlns:a16="http://schemas.microsoft.com/office/drawing/2014/main" xmlns="" id="{547516E7-17F0-4F56-BAEF-980FE3DBCF7E}"/>
              </a:ext>
            </a:extLst>
          </p:cNvPr>
          <p:cNvGraphicFramePr>
            <a:graphicFrameLocks noGrp="1"/>
          </p:cNvGraphicFramePr>
          <p:nvPr>
            <p:ph idx="1"/>
            <p:extLst>
              <p:ext uri="{D42A27DB-BD31-4B8C-83A1-F6EECF244321}">
                <p14:modId xmlns:p14="http://schemas.microsoft.com/office/powerpoint/2010/main" val="645584305"/>
              </p:ext>
            </p:extLst>
          </p:nvPr>
        </p:nvGraphicFramePr>
        <p:xfrm>
          <a:off x="0" y="1052736"/>
          <a:ext cx="9144000" cy="5805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xmlns="" id="{3CA95103-8F02-475B-895A-D9C041F3F846}"/>
              </a:ext>
            </a:extLst>
          </p:cNvPr>
          <p:cNvSpPr>
            <a:spLocks noGrp="1"/>
          </p:cNvSpPr>
          <p:nvPr>
            <p:ph type="sldNum" sz="quarter" idx="12"/>
          </p:nvPr>
        </p:nvSpPr>
        <p:spPr/>
        <p:txBody>
          <a:bodyPr/>
          <a:lstStyle/>
          <a:p>
            <a:fld id="{3597F3D1-0129-412D-B21B-7B0C23F08407}" type="slidenum">
              <a:rPr lang="en-GB" smtClean="0"/>
              <a:pPr/>
              <a:t>12</a:t>
            </a:fld>
            <a:endParaRPr lang="en-GB"/>
          </a:p>
        </p:txBody>
      </p:sp>
    </p:spTree>
    <p:extLst>
      <p:ext uri="{BB962C8B-B14F-4D97-AF65-F5344CB8AC3E}">
        <p14:creationId xmlns:p14="http://schemas.microsoft.com/office/powerpoint/2010/main" val="3989538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Piloting</a:t>
            </a:r>
          </a:p>
        </p:txBody>
      </p:sp>
      <p:sp>
        <p:nvSpPr>
          <p:cNvPr id="3" name="Content Placeholder 2"/>
          <p:cNvSpPr>
            <a:spLocks noGrp="1"/>
          </p:cNvSpPr>
          <p:nvPr>
            <p:ph idx="1"/>
          </p:nvPr>
        </p:nvSpPr>
        <p:spPr/>
        <p:txBody>
          <a:bodyPr>
            <a:normAutofit fontScale="92500" lnSpcReduction="10000"/>
          </a:bodyPr>
          <a:lstStyle/>
          <a:p>
            <a:r>
              <a:rPr lang="en-GB" dirty="0"/>
              <a:t>Tool administered as online survey: 20-40 mins</a:t>
            </a:r>
          </a:p>
          <a:p>
            <a:r>
              <a:rPr lang="en-GB" dirty="0"/>
              <a:t>Seven partnerships 	</a:t>
            </a:r>
          </a:p>
          <a:p>
            <a:pPr lvl="1"/>
            <a:r>
              <a:rPr lang="en-GB" dirty="0"/>
              <a:t>France</a:t>
            </a:r>
          </a:p>
          <a:p>
            <a:pPr lvl="1"/>
            <a:r>
              <a:rPr lang="en-GB" dirty="0"/>
              <a:t>Norway</a:t>
            </a:r>
          </a:p>
          <a:p>
            <a:pPr lvl="1"/>
            <a:r>
              <a:rPr lang="en-GB" dirty="0"/>
              <a:t>Ireland</a:t>
            </a:r>
          </a:p>
          <a:p>
            <a:pPr lvl="1"/>
            <a:r>
              <a:rPr lang="en-GB" dirty="0"/>
              <a:t>UK</a:t>
            </a:r>
          </a:p>
          <a:p>
            <a:r>
              <a:rPr lang="en-GB" dirty="0"/>
              <a:t>Equal representation North and South</a:t>
            </a:r>
          </a:p>
          <a:p>
            <a:r>
              <a:rPr lang="en-GB" dirty="0"/>
              <a:t>Non-English first language speakers</a:t>
            </a:r>
          </a:p>
          <a:p>
            <a:r>
              <a:rPr lang="en-GB" dirty="0"/>
              <a:t>Diverse types of partnership</a:t>
            </a:r>
          </a:p>
        </p:txBody>
      </p:sp>
      <p:sp>
        <p:nvSpPr>
          <p:cNvPr id="4" name="Slide Number Placeholder 3"/>
          <p:cNvSpPr>
            <a:spLocks noGrp="1"/>
          </p:cNvSpPr>
          <p:nvPr>
            <p:ph type="sldNum" sz="quarter" idx="12"/>
          </p:nvPr>
        </p:nvSpPr>
        <p:spPr/>
        <p:txBody>
          <a:bodyPr/>
          <a:lstStyle/>
          <a:p>
            <a:fld id="{3597F3D1-0129-412D-B21B-7B0C23F08407}" type="slidenum">
              <a:rPr lang="en-GB" smtClean="0"/>
              <a:pPr/>
              <a:t>13</a:t>
            </a:fld>
            <a:endParaRPr lang="en-GB"/>
          </a:p>
        </p:txBody>
      </p:sp>
    </p:spTree>
    <p:extLst>
      <p:ext uri="{BB962C8B-B14F-4D97-AF65-F5344CB8AC3E}">
        <p14:creationId xmlns:p14="http://schemas.microsoft.com/office/powerpoint/2010/main" val="476050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980728"/>
            <a:ext cx="8229600" cy="4853136"/>
          </a:xfrm>
        </p:spPr>
        <p:style>
          <a:lnRef idx="1">
            <a:schemeClr val="accent1"/>
          </a:lnRef>
          <a:fillRef idx="2">
            <a:schemeClr val="accent1"/>
          </a:fillRef>
          <a:effectRef idx="1">
            <a:schemeClr val="accent1"/>
          </a:effectRef>
          <a:fontRef idx="minor">
            <a:schemeClr val="dk1"/>
          </a:fontRef>
        </p:style>
        <p:txBody>
          <a:bodyPr>
            <a:noAutofit/>
          </a:bodyPr>
          <a:lstStyle/>
          <a:p>
            <a:pPr marL="0" indent="0">
              <a:buNone/>
            </a:pPr>
            <a:endParaRPr lang="en-GB" b="1" i="1" dirty="0"/>
          </a:p>
          <a:p>
            <a:pPr marL="0" indent="0">
              <a:buNone/>
            </a:pPr>
            <a:r>
              <a:rPr lang="en-GB" b="1" i="1" dirty="0"/>
              <a:t>“I was really motivated to complete the tool as I was learning from it… I am not a global health expert but a clinician who works in global health … I really began to start understanding how I might measure things … the rubrics were really education when completing it.”</a:t>
            </a:r>
            <a:r>
              <a:rPr lang="en-GB" i="1" dirty="0"/>
              <a:t>	</a:t>
            </a:r>
            <a:r>
              <a:rPr lang="en-GB" sz="2400" i="1" dirty="0"/>
              <a:t>			                                                              </a:t>
            </a:r>
            <a:r>
              <a:rPr lang="en-GB" sz="2000" dirty="0"/>
              <a:t>(Northern Partner)</a:t>
            </a:r>
          </a:p>
          <a:p>
            <a:pPr marL="0" indent="0">
              <a:buNone/>
            </a:pPr>
            <a:endParaRPr lang="en-GB" sz="2400" b="1" dirty="0"/>
          </a:p>
          <a:p>
            <a:pPr marL="0" indent="0">
              <a:buNone/>
            </a:pPr>
            <a:endParaRPr lang="en-GB" sz="2400" dirty="0"/>
          </a:p>
          <a:p>
            <a:endParaRPr lang="en-GB" sz="2400" dirty="0"/>
          </a:p>
          <a:p>
            <a:endParaRPr lang="en-GB" sz="2400" i="1" dirty="0"/>
          </a:p>
        </p:txBody>
      </p:sp>
      <p:sp>
        <p:nvSpPr>
          <p:cNvPr id="4" name="Slide Number Placeholder 3"/>
          <p:cNvSpPr>
            <a:spLocks noGrp="1"/>
          </p:cNvSpPr>
          <p:nvPr>
            <p:ph type="sldNum" sz="quarter" idx="12"/>
          </p:nvPr>
        </p:nvSpPr>
        <p:spPr/>
        <p:txBody>
          <a:bodyPr/>
          <a:lstStyle/>
          <a:p>
            <a:fld id="{3597F3D1-0129-412D-B21B-7B0C23F08407}" type="slidenum">
              <a:rPr lang="en-GB" smtClean="0"/>
              <a:pPr/>
              <a:t>14</a:t>
            </a:fld>
            <a:endParaRPr lang="en-GB"/>
          </a:p>
        </p:txBody>
      </p:sp>
    </p:spTree>
    <p:extLst>
      <p:ext uri="{BB962C8B-B14F-4D97-AF65-F5344CB8AC3E}">
        <p14:creationId xmlns:p14="http://schemas.microsoft.com/office/powerpoint/2010/main" val="10529560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980728"/>
            <a:ext cx="8229600" cy="4853136"/>
          </a:xfrm>
        </p:spPr>
        <p:style>
          <a:lnRef idx="1">
            <a:schemeClr val="accent1"/>
          </a:lnRef>
          <a:fillRef idx="2">
            <a:schemeClr val="accent1"/>
          </a:fillRef>
          <a:effectRef idx="1">
            <a:schemeClr val="accent1"/>
          </a:effectRef>
          <a:fontRef idx="minor">
            <a:schemeClr val="dk1"/>
          </a:fontRef>
        </p:style>
        <p:txBody>
          <a:bodyPr>
            <a:noAutofit/>
          </a:bodyPr>
          <a:lstStyle/>
          <a:p>
            <a:pPr marL="0" indent="0">
              <a:buNone/>
            </a:pPr>
            <a:endParaRPr lang="en-GB" sz="2400" b="1" dirty="0"/>
          </a:p>
          <a:p>
            <a:pPr marL="0" indent="0">
              <a:buNone/>
            </a:pPr>
            <a:endParaRPr lang="en-GB" sz="2800" b="1" dirty="0"/>
          </a:p>
          <a:p>
            <a:pPr marL="0" indent="0">
              <a:buNone/>
            </a:pPr>
            <a:r>
              <a:rPr lang="en-GB" sz="2800" b="1" i="1" dirty="0"/>
              <a:t>“This will help us focus on sustainability – to really look at how much is being taken up by the local team and to really look at whether we are impacting on one area or the whole facility.  We need to ensure that what we do is escalated.  Using this as a self-assessment </a:t>
            </a:r>
            <a:r>
              <a:rPr lang="is-IS" sz="2800" b="1" i="1" dirty="0" smtClean="0"/>
              <a:t>…........  </a:t>
            </a:r>
            <a:r>
              <a:rPr lang="en-GB" sz="2800" b="1" i="1" dirty="0" smtClean="0"/>
              <a:t>it </a:t>
            </a:r>
            <a:r>
              <a:rPr lang="en-GB" sz="2800" b="1" i="1" dirty="0"/>
              <a:t>will help us focus on what we want to achieve.”                </a:t>
            </a:r>
            <a:r>
              <a:rPr lang="en-GB" sz="2800" dirty="0"/>
              <a:t>      						       </a:t>
            </a:r>
            <a:r>
              <a:rPr lang="en-GB" sz="2800" dirty="0" smtClean="0"/>
              <a:t>                                            </a:t>
            </a:r>
            <a:r>
              <a:rPr lang="en-GB" sz="2400" dirty="0" smtClean="0"/>
              <a:t>(</a:t>
            </a:r>
            <a:r>
              <a:rPr lang="en-GB" sz="2000" dirty="0"/>
              <a:t>Southern Partner)</a:t>
            </a:r>
          </a:p>
          <a:p>
            <a:pPr marL="0" indent="0">
              <a:buNone/>
            </a:pPr>
            <a:endParaRPr lang="en-GB" sz="2400" dirty="0"/>
          </a:p>
          <a:p>
            <a:endParaRPr lang="en-GB" sz="2400" dirty="0"/>
          </a:p>
          <a:p>
            <a:endParaRPr lang="en-GB" sz="2400" i="1" dirty="0"/>
          </a:p>
        </p:txBody>
      </p:sp>
      <p:sp>
        <p:nvSpPr>
          <p:cNvPr id="4" name="Slide Number Placeholder 3"/>
          <p:cNvSpPr>
            <a:spLocks noGrp="1"/>
          </p:cNvSpPr>
          <p:nvPr>
            <p:ph type="sldNum" sz="quarter" idx="12"/>
          </p:nvPr>
        </p:nvSpPr>
        <p:spPr/>
        <p:txBody>
          <a:bodyPr/>
          <a:lstStyle/>
          <a:p>
            <a:fld id="{3597F3D1-0129-412D-B21B-7B0C23F08407}" type="slidenum">
              <a:rPr lang="en-GB" smtClean="0"/>
              <a:pPr/>
              <a:t>15</a:t>
            </a:fld>
            <a:endParaRPr lang="en-GB"/>
          </a:p>
        </p:txBody>
      </p:sp>
    </p:spTree>
    <p:extLst>
      <p:ext uri="{BB962C8B-B14F-4D97-AF65-F5344CB8AC3E}">
        <p14:creationId xmlns:p14="http://schemas.microsoft.com/office/powerpoint/2010/main" val="19405185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Report Output: One partnership</a:t>
            </a:r>
          </a:p>
        </p:txBody>
      </p:sp>
      <p:sp>
        <p:nvSpPr>
          <p:cNvPr id="3" name="Content Placeholder 2"/>
          <p:cNvSpPr>
            <a:spLocks noGrp="1"/>
          </p:cNvSpPr>
          <p:nvPr>
            <p:ph idx="1"/>
          </p:nvPr>
        </p:nvSpPr>
        <p:spPr/>
        <p:txBody>
          <a:bodyPr/>
          <a:lstStyle/>
          <a:p>
            <a:endParaRPr lang="en-GB" dirty="0"/>
          </a:p>
        </p:txBody>
      </p:sp>
      <p:sp>
        <p:nvSpPr>
          <p:cNvPr id="4" name="Slide Number Placeholder 3"/>
          <p:cNvSpPr>
            <a:spLocks noGrp="1"/>
          </p:cNvSpPr>
          <p:nvPr>
            <p:ph type="sldNum" sz="quarter" idx="12"/>
          </p:nvPr>
        </p:nvSpPr>
        <p:spPr/>
        <p:txBody>
          <a:bodyPr/>
          <a:lstStyle/>
          <a:p>
            <a:fld id="{3597F3D1-0129-412D-B21B-7B0C23F08407}" type="slidenum">
              <a:rPr lang="en-GB" smtClean="0"/>
              <a:pPr/>
              <a:t>16</a:t>
            </a:fld>
            <a:endParaRPr lang="en-GB"/>
          </a:p>
        </p:txBody>
      </p:sp>
      <p:pic>
        <p:nvPicPr>
          <p:cNvPr id="6" name="Picture 5"/>
          <p:cNvPicPr>
            <a:picLocks noChangeAspect="1"/>
          </p:cNvPicPr>
          <p:nvPr/>
        </p:nvPicPr>
        <p:blipFill>
          <a:blip r:embed="rId2"/>
          <a:stretch>
            <a:fillRect/>
          </a:stretch>
        </p:blipFill>
        <p:spPr>
          <a:xfrm>
            <a:off x="456202" y="2780928"/>
            <a:ext cx="8532440" cy="3071380"/>
          </a:xfrm>
          <a:prstGeom prst="rect">
            <a:avLst/>
          </a:prstGeom>
        </p:spPr>
      </p:pic>
    </p:spTree>
    <p:extLst>
      <p:ext uri="{BB962C8B-B14F-4D97-AF65-F5344CB8AC3E}">
        <p14:creationId xmlns:p14="http://schemas.microsoft.com/office/powerpoint/2010/main" val="6537699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Report Output: One Partnership</a:t>
            </a:r>
          </a:p>
        </p:txBody>
      </p:sp>
      <p:sp>
        <p:nvSpPr>
          <p:cNvPr id="4" name="Slide Number Placeholder 3"/>
          <p:cNvSpPr>
            <a:spLocks noGrp="1"/>
          </p:cNvSpPr>
          <p:nvPr>
            <p:ph type="sldNum" sz="quarter" idx="12"/>
          </p:nvPr>
        </p:nvSpPr>
        <p:spPr/>
        <p:txBody>
          <a:bodyPr/>
          <a:lstStyle/>
          <a:p>
            <a:fld id="{3597F3D1-0129-412D-B21B-7B0C23F08407}" type="slidenum">
              <a:rPr lang="en-GB" smtClean="0"/>
              <a:pPr/>
              <a:t>17</a:t>
            </a:fld>
            <a:endParaRPr lang="en-GB"/>
          </a:p>
        </p:txBody>
      </p:sp>
      <p:pic>
        <p:nvPicPr>
          <p:cNvPr id="8" name="Content Placeholder 7"/>
          <p:cNvPicPr>
            <a:picLocks noGrp="1" noChangeAspect="1"/>
          </p:cNvPicPr>
          <p:nvPr>
            <p:ph idx="1"/>
          </p:nvPr>
        </p:nvPicPr>
        <p:blipFill>
          <a:blip r:embed="rId3"/>
          <a:stretch>
            <a:fillRect/>
          </a:stretch>
        </p:blipFill>
        <p:spPr>
          <a:xfrm>
            <a:off x="1366043" y="1747531"/>
            <a:ext cx="6411913" cy="4295840"/>
          </a:xfrm>
          <a:prstGeom prst="rect">
            <a:avLst/>
          </a:prstGeom>
        </p:spPr>
      </p:pic>
    </p:spTree>
    <p:extLst>
      <p:ext uri="{BB962C8B-B14F-4D97-AF65-F5344CB8AC3E}">
        <p14:creationId xmlns:p14="http://schemas.microsoft.com/office/powerpoint/2010/main" val="6699011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Usefulness &amp; Relevance</a:t>
            </a:r>
          </a:p>
        </p:txBody>
      </p:sp>
      <p:sp>
        <p:nvSpPr>
          <p:cNvPr id="3" name="Content Placeholder 2"/>
          <p:cNvSpPr>
            <a:spLocks noGrp="1"/>
          </p:cNvSpPr>
          <p:nvPr>
            <p:ph idx="1"/>
          </p:nvPr>
        </p:nvSpPr>
        <p:spPr/>
        <p:txBody>
          <a:bodyPr>
            <a:normAutofit fontScale="92500"/>
          </a:bodyPr>
          <a:lstStyle/>
          <a:p>
            <a:r>
              <a:rPr lang="en-GB" dirty="0"/>
              <a:t>Questions were seen as relevant, irrespective of technical project intervention</a:t>
            </a:r>
          </a:p>
          <a:p>
            <a:r>
              <a:rPr lang="en-US" dirty="0"/>
              <a:t>Opportunity to discuss differences in perspective</a:t>
            </a:r>
          </a:p>
          <a:p>
            <a:pPr lvl="1"/>
            <a:r>
              <a:rPr lang="en-US" dirty="0"/>
              <a:t>Independently assessed by both North &amp; South</a:t>
            </a:r>
          </a:p>
          <a:p>
            <a:r>
              <a:rPr lang="en-US" dirty="0"/>
              <a:t>Opportunity for shared learning</a:t>
            </a:r>
          </a:p>
          <a:p>
            <a:r>
              <a:rPr lang="en-US" dirty="0"/>
              <a:t>Gave insights for working at advanced level</a:t>
            </a:r>
          </a:p>
          <a:p>
            <a:r>
              <a:rPr lang="en-US" dirty="0"/>
              <a:t>Complementary to routine M&amp;E</a:t>
            </a:r>
          </a:p>
          <a:p>
            <a:r>
              <a:rPr lang="en-US" dirty="0"/>
              <a:t>Appreciated focus on sustainability</a:t>
            </a:r>
          </a:p>
        </p:txBody>
      </p:sp>
      <p:sp>
        <p:nvSpPr>
          <p:cNvPr id="4" name="Slide Number Placeholder 3"/>
          <p:cNvSpPr>
            <a:spLocks noGrp="1"/>
          </p:cNvSpPr>
          <p:nvPr>
            <p:ph type="sldNum" sz="quarter" idx="12"/>
          </p:nvPr>
        </p:nvSpPr>
        <p:spPr/>
        <p:txBody>
          <a:bodyPr/>
          <a:lstStyle/>
          <a:p>
            <a:fld id="{3597F3D1-0129-412D-B21B-7B0C23F08407}" type="slidenum">
              <a:rPr lang="en-GB" smtClean="0"/>
              <a:pPr/>
              <a:t>18</a:t>
            </a:fld>
            <a:endParaRPr lang="en-GB"/>
          </a:p>
        </p:txBody>
      </p:sp>
    </p:spTree>
    <p:extLst>
      <p:ext uri="{BB962C8B-B14F-4D97-AF65-F5344CB8AC3E}">
        <p14:creationId xmlns:p14="http://schemas.microsoft.com/office/powerpoint/2010/main" val="16270045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Conclusion</a:t>
            </a:r>
          </a:p>
        </p:txBody>
      </p:sp>
      <p:sp>
        <p:nvSpPr>
          <p:cNvPr id="3" name="Content Placeholder 2"/>
          <p:cNvSpPr>
            <a:spLocks noGrp="1"/>
          </p:cNvSpPr>
          <p:nvPr>
            <p:ph idx="1"/>
          </p:nvPr>
        </p:nvSpPr>
        <p:spPr/>
        <p:txBody>
          <a:bodyPr>
            <a:normAutofit/>
          </a:bodyPr>
          <a:lstStyle/>
          <a:p>
            <a:r>
              <a:rPr lang="en-GB" dirty="0"/>
              <a:t>Self Assessment Tool is acceptable, relevant and useful</a:t>
            </a:r>
          </a:p>
          <a:p>
            <a:r>
              <a:rPr lang="en-GB" dirty="0" smtClean="0"/>
              <a:t>Available as </a:t>
            </a:r>
            <a:r>
              <a:rPr lang="en-GB" dirty="0"/>
              <a:t>a paper-based tool now</a:t>
            </a:r>
          </a:p>
          <a:p>
            <a:r>
              <a:rPr lang="en-GB" dirty="0"/>
              <a:t>O</a:t>
            </a:r>
            <a:r>
              <a:rPr lang="en-GB" dirty="0" smtClean="0"/>
              <a:t>nline </a:t>
            </a:r>
            <a:r>
              <a:rPr lang="en-GB" dirty="0"/>
              <a:t>self assessment tool </a:t>
            </a:r>
            <a:r>
              <a:rPr lang="en-GB" dirty="0" smtClean="0"/>
              <a:t>early 2018 </a:t>
            </a:r>
            <a:r>
              <a:rPr lang="en-GB" dirty="0"/>
              <a:t>(</a:t>
            </a:r>
            <a:r>
              <a:rPr lang="en-GB" dirty="0" err="1"/>
              <a:t>www.esther.eu</a:t>
            </a:r>
            <a:r>
              <a:rPr lang="en-GB" dirty="0"/>
              <a:t>)</a:t>
            </a:r>
          </a:p>
          <a:p>
            <a:r>
              <a:rPr lang="en-GB" dirty="0"/>
              <a:t>Further research required for its use in evaluating a portfolio of partnerships</a:t>
            </a:r>
          </a:p>
          <a:p>
            <a:endParaRPr lang="en-GB" dirty="0"/>
          </a:p>
        </p:txBody>
      </p:sp>
      <p:sp>
        <p:nvSpPr>
          <p:cNvPr id="4" name="Slide Number Placeholder 3"/>
          <p:cNvSpPr>
            <a:spLocks noGrp="1"/>
          </p:cNvSpPr>
          <p:nvPr>
            <p:ph type="sldNum" sz="quarter" idx="12"/>
          </p:nvPr>
        </p:nvSpPr>
        <p:spPr/>
        <p:txBody>
          <a:bodyPr/>
          <a:lstStyle/>
          <a:p>
            <a:fld id="{3597F3D1-0129-412D-B21B-7B0C23F08407}" type="slidenum">
              <a:rPr lang="en-GB" smtClean="0"/>
              <a:pPr/>
              <a:t>19</a:t>
            </a:fld>
            <a:endParaRPr lang="en-GB"/>
          </a:p>
        </p:txBody>
      </p:sp>
    </p:spTree>
    <p:extLst>
      <p:ext uri="{BB962C8B-B14F-4D97-AF65-F5344CB8AC3E}">
        <p14:creationId xmlns:p14="http://schemas.microsoft.com/office/powerpoint/2010/main" val="35699752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Thank you</a:t>
            </a:r>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dirty="0">
              <a:solidFill>
                <a:schemeClr val="bg1"/>
              </a:solidFill>
            </a:endParaRPr>
          </a:p>
          <a:p>
            <a:pPr marL="0" marR="0" lvl="0" indent="0" defTabSz="914400" eaLnBrk="1" fontAlgn="auto" latinLnBrk="0" hangingPunct="1">
              <a:lnSpc>
                <a:spcPct val="100000"/>
              </a:lnSpc>
              <a:spcBef>
                <a:spcPts val="0"/>
              </a:spcBef>
              <a:spcAft>
                <a:spcPts val="0"/>
              </a:spcAft>
              <a:buClrTx/>
              <a:buSzTx/>
              <a:buFontTx/>
              <a:buNone/>
              <a:tabLst/>
              <a:defRPr/>
            </a:pPr>
            <a:endParaRPr lang="en-US" dirty="0">
              <a:solidFill>
                <a:schemeClr val="bg1"/>
              </a:solidFill>
            </a:endParaRPr>
          </a:p>
          <a:p>
            <a:pPr marL="0" marR="0" lvl="0" indent="0" defTabSz="914400" eaLnBrk="1" fontAlgn="auto" latinLnBrk="0" hangingPunct="1">
              <a:lnSpc>
                <a:spcPct val="100000"/>
              </a:lnSpc>
              <a:spcBef>
                <a:spcPts val="0"/>
              </a:spcBef>
              <a:spcAft>
                <a:spcPts val="0"/>
              </a:spcAft>
              <a:buClrTx/>
              <a:buSzTx/>
              <a:buFontTx/>
              <a:buNone/>
              <a:tabLst/>
              <a:defRPr/>
            </a:pPr>
            <a:endParaRPr lang="en-US" dirty="0">
              <a:solidFill>
                <a:schemeClr val="bg1"/>
              </a:solidFill>
            </a:endParaRPr>
          </a:p>
          <a:p>
            <a:pPr marL="0" marR="0" lvl="0" indent="0" defTabSz="914400" eaLnBrk="1" fontAlgn="auto" latinLnBrk="0" hangingPunct="1">
              <a:lnSpc>
                <a:spcPct val="100000"/>
              </a:lnSpc>
              <a:spcBef>
                <a:spcPts val="0"/>
              </a:spcBef>
              <a:spcAft>
                <a:spcPts val="0"/>
              </a:spcAft>
              <a:buClrTx/>
              <a:buSzTx/>
              <a:buFontTx/>
              <a:buNone/>
              <a:tabLst/>
              <a:defRPr/>
            </a:pPr>
            <a:r>
              <a:rPr lang="en-US" dirty="0">
                <a:solidFill>
                  <a:schemeClr val="bg1"/>
                </a:solidFill>
              </a:rPr>
              <a:t>Vicki Doyle vdoyle@capacity-development.com</a:t>
            </a:r>
          </a:p>
          <a:p>
            <a:pPr marL="0" marR="0" lvl="0" indent="0" defTabSz="914400" eaLnBrk="1" fontAlgn="auto" latinLnBrk="0" hangingPunct="1">
              <a:lnSpc>
                <a:spcPct val="100000"/>
              </a:lnSpc>
              <a:spcBef>
                <a:spcPts val="0"/>
              </a:spcBef>
              <a:spcAft>
                <a:spcPts val="0"/>
              </a:spcAft>
              <a:buClrTx/>
              <a:buSzTx/>
              <a:buFontTx/>
              <a:buNone/>
              <a:tabLst/>
              <a:defRPr/>
            </a:pPr>
            <a:r>
              <a:rPr lang="en-US" dirty="0" err="1">
                <a:solidFill>
                  <a:schemeClr val="bg1"/>
                </a:solidFill>
              </a:rPr>
              <a:t>Ema</a:t>
            </a:r>
            <a:r>
              <a:rPr lang="en-US" dirty="0">
                <a:solidFill>
                  <a:schemeClr val="bg1"/>
                </a:solidFill>
              </a:rPr>
              <a:t> Kelly    ekelly@capacity-development.com</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solidFill>
                <a:schemeClr val="bg1"/>
              </a:solidFill>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dirty="0">
                <a:solidFill>
                  <a:schemeClr val="bg1"/>
                </a:solidFill>
              </a:rPr>
              <a:t>www.capacity-development.com</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solidFill>
                <a:schemeClr val="bg1"/>
              </a:solidFill>
            </a:endParaRPr>
          </a:p>
        </p:txBody>
      </p:sp>
      <p:sp>
        <p:nvSpPr>
          <p:cNvPr id="4" name="Slide Number Placeholder 3"/>
          <p:cNvSpPr>
            <a:spLocks noGrp="1"/>
          </p:cNvSpPr>
          <p:nvPr>
            <p:ph type="sldNum" sz="quarter" idx="12"/>
          </p:nvPr>
        </p:nvSpPr>
        <p:spPr/>
        <p:txBody>
          <a:bodyPr/>
          <a:lstStyle/>
          <a:p>
            <a:fld id="{3597F3D1-0129-412D-B21B-7B0C23F08407}" type="slidenum">
              <a:rPr lang="en-GB" smtClean="0"/>
              <a:pPr/>
              <a:t>20</a:t>
            </a:fld>
            <a:endParaRPr lang="en-GB"/>
          </a:p>
        </p:txBody>
      </p:sp>
    </p:spTree>
    <p:extLst>
      <p:ext uri="{BB962C8B-B14F-4D97-AF65-F5344CB8AC3E}">
        <p14:creationId xmlns:p14="http://schemas.microsoft.com/office/powerpoint/2010/main" val="1928412429"/>
      </p:ext>
    </p:extLst>
  </p:cSld>
  <p:clrMapOvr>
    <a:masterClrMapping/>
  </p:clrMapOvr>
</p:sld>
</file>

<file path=ppt/theme/theme1.xml><?xml version="1.0" encoding="utf-8"?>
<a:theme xmlns:a="http://schemas.openxmlformats.org/drawingml/2006/main" name="CDI">
  <a:themeElements>
    <a:clrScheme name="CDI">
      <a:dk1>
        <a:sysClr val="windowText" lastClr="000000"/>
      </a:dk1>
      <a:lt1>
        <a:sysClr val="window" lastClr="FFFFFF"/>
      </a:lt1>
      <a:dk2>
        <a:srgbClr val="424456"/>
      </a:dk2>
      <a:lt2>
        <a:srgbClr val="E254C7"/>
      </a:lt2>
      <a:accent1>
        <a:srgbClr val="641A96"/>
      </a:accent1>
      <a:accent2>
        <a:srgbClr val="C8009B"/>
      </a:accent2>
      <a:accent3>
        <a:srgbClr val="A04DA3"/>
      </a:accent3>
      <a:accent4>
        <a:srgbClr val="1B8B98"/>
      </a:accent4>
      <a:accent5>
        <a:srgbClr val="1B9866"/>
      </a:accent5>
      <a:accent6>
        <a:srgbClr val="8B981B"/>
      </a:accent6>
      <a:hlink>
        <a:srgbClr val="C621A7"/>
      </a:hlink>
      <a:folHlink>
        <a:srgbClr val="31334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CDI</Template>
  <TotalTime>18895</TotalTime>
  <Words>827</Words>
  <Application>Microsoft Macintosh PowerPoint</Application>
  <PresentationFormat>On-screen Show (4:3)</PresentationFormat>
  <Paragraphs>206</Paragraphs>
  <Slides>20</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CDI</vt:lpstr>
      <vt:lpstr>An Evaluation Framework for Institutional Health Partnerships:  The ESTHER EFFECt Tool</vt:lpstr>
      <vt:lpstr>PowerPoint Presentation</vt:lpstr>
      <vt:lpstr>PowerPoint Presentation</vt:lpstr>
      <vt:lpstr>Project vs partnership</vt:lpstr>
      <vt:lpstr>Why introduce yet another measurement tool?</vt:lpstr>
      <vt:lpstr>Three tiers of evaluation</vt:lpstr>
      <vt:lpstr>Relationship with M&amp;E</vt:lpstr>
      <vt:lpstr>Pragmatism vs Scientific Rigour</vt:lpstr>
      <vt:lpstr>Using the thinking from the HSS cube</vt:lpstr>
      <vt:lpstr>What does the tool look like?</vt:lpstr>
      <vt:lpstr>PowerPoint Presentation</vt:lpstr>
      <vt:lpstr>Themes</vt:lpstr>
      <vt:lpstr>Piloting</vt:lpstr>
      <vt:lpstr>PowerPoint Presentation</vt:lpstr>
      <vt:lpstr>PowerPoint Presentation</vt:lpstr>
      <vt:lpstr>Report Output: One partnership</vt:lpstr>
      <vt:lpstr>Report Output: One Partnership</vt:lpstr>
      <vt:lpstr>Usefulness &amp; Relevance</vt:lpstr>
      <vt:lpstr>Conclusion</vt:lpstr>
      <vt:lpstr>Thank you</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THET 2015 and Beyond</dc:title>
  <dc:creator>Ema</dc:creator>
  <cp:keywords>#01</cp:keywords>
  <cp:lastModifiedBy>Vicki Doyle</cp:lastModifiedBy>
  <cp:revision>372</cp:revision>
  <dcterms:created xsi:type="dcterms:W3CDTF">2013-09-25T09:59:37Z</dcterms:created>
  <dcterms:modified xsi:type="dcterms:W3CDTF">2017-11-14T07:49:31Z</dcterms:modified>
</cp:coreProperties>
</file>