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61" r:id="rId4"/>
    <p:sldId id="263" r:id="rId5"/>
    <p:sldId id="268" r:id="rId6"/>
    <p:sldId id="265" r:id="rId7"/>
    <p:sldId id="266" r:id="rId8"/>
    <p:sldId id="269" r:id="rId9"/>
    <p:sldId id="271" r:id="rId10"/>
    <p:sldId id="273" r:id="rId11"/>
    <p:sldId id="277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92" autoAdjust="0"/>
    <p:restoredTop sz="94660"/>
  </p:normalViewPr>
  <p:slideViewPr>
    <p:cSldViewPr snapToGrid="0">
      <p:cViewPr varScale="1">
        <p:scale>
          <a:sx n="86" d="100"/>
          <a:sy n="86" d="100"/>
        </p:scale>
        <p:origin x="14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071C-259D-4D85-A7EA-D2C33EC80451}" type="datetimeFigureOut">
              <a:rPr lang="en-IE" smtClean="0"/>
              <a:t>12/11/2017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9C57-99CC-4D2D-9908-D4F31B6DC09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17484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071C-259D-4D85-A7EA-D2C33EC80451}" type="datetimeFigureOut">
              <a:rPr lang="en-IE" smtClean="0"/>
              <a:t>12/11/2017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9C57-99CC-4D2D-9908-D4F31B6DC09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19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071C-259D-4D85-A7EA-D2C33EC80451}" type="datetimeFigureOut">
              <a:rPr lang="en-IE" smtClean="0"/>
              <a:t>12/11/2017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9C57-99CC-4D2D-9908-D4F31B6DC09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5755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071C-259D-4D85-A7EA-D2C33EC80451}" type="datetimeFigureOut">
              <a:rPr lang="en-IE" smtClean="0"/>
              <a:t>12/11/2017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9C57-99CC-4D2D-9908-D4F31B6DC09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0368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071C-259D-4D85-A7EA-D2C33EC80451}" type="datetimeFigureOut">
              <a:rPr lang="en-IE" smtClean="0"/>
              <a:t>12/11/2017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9C57-99CC-4D2D-9908-D4F31B6DC09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4607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071C-259D-4D85-A7EA-D2C33EC80451}" type="datetimeFigureOut">
              <a:rPr lang="en-IE" smtClean="0"/>
              <a:t>12/11/2017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9C57-99CC-4D2D-9908-D4F31B6DC09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52200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071C-259D-4D85-A7EA-D2C33EC80451}" type="datetimeFigureOut">
              <a:rPr lang="en-IE" smtClean="0"/>
              <a:t>12/11/2017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9C57-99CC-4D2D-9908-D4F31B6DC09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9538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071C-259D-4D85-A7EA-D2C33EC80451}" type="datetimeFigureOut">
              <a:rPr lang="en-IE" smtClean="0"/>
              <a:t>12/11/2017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9C57-99CC-4D2D-9908-D4F31B6DC09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28203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071C-259D-4D85-A7EA-D2C33EC80451}" type="datetimeFigureOut">
              <a:rPr lang="en-IE" smtClean="0"/>
              <a:t>12/11/2017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9C57-99CC-4D2D-9908-D4F31B6DC09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5628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071C-259D-4D85-A7EA-D2C33EC80451}" type="datetimeFigureOut">
              <a:rPr lang="en-IE" smtClean="0"/>
              <a:t>12/11/2017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9C57-99CC-4D2D-9908-D4F31B6DC09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82910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071C-259D-4D85-A7EA-D2C33EC80451}" type="datetimeFigureOut">
              <a:rPr lang="en-IE" smtClean="0"/>
              <a:t>12/11/2017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9C57-99CC-4D2D-9908-D4F31B6DC09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847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1071C-259D-4D85-A7EA-D2C33EC80451}" type="datetimeFigureOut">
              <a:rPr lang="en-IE" smtClean="0"/>
              <a:t>12/11/2017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B9C57-99CC-4D2D-9908-D4F31B6DC09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110281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wall, building&#10;&#10;Description generated with high confidence">
            <a:extLst>
              <a:ext uri="{FF2B5EF4-FFF2-40B4-BE49-F238E27FC236}">
                <a16:creationId xmlns:a16="http://schemas.microsoft.com/office/drawing/2014/main" id="{6E3A7F7C-19AC-4E3E-9C7E-F6EF7D1055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5" r="2775"/>
          <a:stretch/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6B5D8D-1C0D-4A92-8713-0726F3FB96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9447" y="825217"/>
            <a:ext cx="2889031" cy="1834056"/>
          </a:xfrm>
        </p:spPr>
        <p:txBody>
          <a:bodyPr>
            <a:normAutofit/>
          </a:bodyPr>
          <a:lstStyle/>
          <a:p>
            <a:r>
              <a:rPr lang="en-IE" sz="3500" dirty="0"/>
              <a:t>Persons with Albinism</a:t>
            </a:r>
            <a:br>
              <a:rPr lang="en-IE" sz="3500" dirty="0"/>
            </a:br>
            <a:r>
              <a:rPr lang="en-IE" sz="3500" dirty="0"/>
              <a:t>Malawi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E71D02-7F23-471F-811F-61B73B75DC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6373" y="2534986"/>
            <a:ext cx="3247697" cy="683284"/>
          </a:xfrm>
        </p:spPr>
        <p:txBody>
          <a:bodyPr>
            <a:normAutofit/>
          </a:bodyPr>
          <a:lstStyle/>
          <a:p>
            <a:r>
              <a:rPr lang="en-IE" sz="1700" dirty="0"/>
              <a:t>Skin Cancer Prevention</a:t>
            </a:r>
          </a:p>
        </p:txBody>
      </p:sp>
    </p:spTree>
    <p:extLst>
      <p:ext uri="{BB962C8B-B14F-4D97-AF65-F5344CB8AC3E}">
        <p14:creationId xmlns:p14="http://schemas.microsoft.com/office/powerpoint/2010/main" val="1911648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itting in a box&#10;&#10;Description generated with very high confidence">
            <a:extLst>
              <a:ext uri="{FF2B5EF4-FFF2-40B4-BE49-F238E27FC236}">
                <a16:creationId xmlns:a16="http://schemas.microsoft.com/office/drawing/2014/main" id="{7A2532C4-799C-43A9-A43B-DF35894FEC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5" b="27305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497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t a table&#10;&#10;Description generated with very high confidence">
            <a:extLst>
              <a:ext uri="{FF2B5EF4-FFF2-40B4-BE49-F238E27FC236}">
                <a16:creationId xmlns:a16="http://schemas.microsoft.com/office/drawing/2014/main" id="{B645321C-3C54-410C-8265-4053BFF415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876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16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indoor&#10;&#10;Description generated with very high confidence">
            <a:extLst>
              <a:ext uri="{FF2B5EF4-FFF2-40B4-BE49-F238E27FC236}">
                <a16:creationId xmlns:a16="http://schemas.microsoft.com/office/drawing/2014/main" id="{E1B553DB-C9DA-462C-87A0-D764EE0C3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87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hat&#10;&#10;Description generated with high confidence">
            <a:extLst>
              <a:ext uri="{FF2B5EF4-FFF2-40B4-BE49-F238E27FC236}">
                <a16:creationId xmlns:a16="http://schemas.microsoft.com/office/drawing/2014/main" id="{3AC0FB3F-C921-47EE-9A98-61D5894F30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8" b="34312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89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ound, person, floor, outdoor&#10;&#10;Description generated with very high confidence">
            <a:extLst>
              <a:ext uri="{FF2B5EF4-FFF2-40B4-BE49-F238E27FC236}">
                <a16:creationId xmlns:a16="http://schemas.microsoft.com/office/drawing/2014/main" id="{44D88DF4-844A-4EAF-BDBB-5625D46BB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082" y="0"/>
            <a:ext cx="32038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37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indoor, table, food&#10;&#10;Description generated with very high confidence">
            <a:extLst>
              <a:ext uri="{FF2B5EF4-FFF2-40B4-BE49-F238E27FC236}">
                <a16:creationId xmlns:a16="http://schemas.microsoft.com/office/drawing/2014/main" id="{EE44F413-E5F1-4AC5-9187-1DD777C603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8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indoor, child, boy&#10;&#10;Description generated with very high confidence">
            <a:extLst>
              <a:ext uri="{FF2B5EF4-FFF2-40B4-BE49-F238E27FC236}">
                <a16:creationId xmlns:a16="http://schemas.microsoft.com/office/drawing/2014/main" id="{11065C43-EBD0-4FDB-915B-1E8A274585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8" r="16822"/>
          <a:stretch/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14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sitting, ground, indoor&#10;&#10;Description generated with very high confidence">
            <a:extLst>
              <a:ext uri="{FF2B5EF4-FFF2-40B4-BE49-F238E27FC236}">
                <a16:creationId xmlns:a16="http://schemas.microsoft.com/office/drawing/2014/main" id="{CD914DFE-B507-4924-A684-4400BB1FD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849" y="643466"/>
            <a:ext cx="417830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40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n animal&#10;&#10;Description generated with high confidence">
            <a:extLst>
              <a:ext uri="{FF2B5EF4-FFF2-40B4-BE49-F238E27FC236}">
                <a16:creationId xmlns:a16="http://schemas.microsoft.com/office/drawing/2014/main" id="{74697196-9C63-4F6B-94D9-A59680B92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86466" y="1339849"/>
            <a:ext cx="5571067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54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ns face&#10;&#10;Description generated with high confidence">
            <a:extLst>
              <a:ext uri="{FF2B5EF4-FFF2-40B4-BE49-F238E27FC236}">
                <a16:creationId xmlns:a16="http://schemas.microsoft.com/office/drawing/2014/main" id="{274AE3BA-4327-4B42-9AB7-27E44626E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78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cutting, indoor, table&#10;&#10;Description generated with very high confidence">
            <a:extLst>
              <a:ext uri="{FF2B5EF4-FFF2-40B4-BE49-F238E27FC236}">
                <a16:creationId xmlns:a16="http://schemas.microsoft.com/office/drawing/2014/main" id="{8B1D30DC-3EC8-44C2-A55A-1C0DEA4077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22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</TotalTime>
  <Words>6</Words>
  <Application>Microsoft Office PowerPoint</Application>
  <PresentationFormat>On-screen Show (4:3)</PresentationFormat>
  <Paragraphs>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Persons with Albinism Malawi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29</cp:revision>
  <dcterms:created xsi:type="dcterms:W3CDTF">2017-11-10T11:25:31Z</dcterms:created>
  <dcterms:modified xsi:type="dcterms:W3CDTF">2017-11-12T13:27:41Z</dcterms:modified>
</cp:coreProperties>
</file>