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3" r:id="rId2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44EF8-9631-49FF-8434-792FE71F4584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943D8-E94A-4A4D-AC66-226C1C4489E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087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943D8-E94A-4A4D-AC66-226C1C4489E7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209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591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1906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7894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153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915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436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996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7324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669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954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511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7E362-D370-4F2C-A8FD-56CEEFB344D7}" type="datetimeFigureOut">
              <a:rPr lang="en-ZA" smtClean="0"/>
              <a:t>2017/11/14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EB3BC-D7F8-4CEC-A2BD-F9E59012C35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00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7825"/>
            <a:ext cx="9118875" cy="60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66FE5E1-68F0-4573-A990-5B18096E75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7" y="225561"/>
            <a:ext cx="1615460" cy="2016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B263798-C0E7-45DD-9477-8D32351A5B74}"/>
              </a:ext>
            </a:extLst>
          </p:cNvPr>
          <p:cNvSpPr txBox="1"/>
          <p:nvPr/>
        </p:nvSpPr>
        <p:spPr>
          <a:xfrm>
            <a:off x="-32872" y="6396335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/>
              <a:t>www.fieldband.org.za</a:t>
            </a:r>
            <a:endParaRPr lang="en-ZA" sz="2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2469ED9-5CEE-412B-803C-F9E5E047CA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424"/>
          <a:stretch/>
        </p:blipFill>
        <p:spPr>
          <a:xfrm>
            <a:off x="7743600" y="360705"/>
            <a:ext cx="1400400" cy="18808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3803172-F363-4A45-8922-3EB583FA5CFF}"/>
              </a:ext>
            </a:extLst>
          </p:cNvPr>
          <p:cNvSpPr txBox="1"/>
          <p:nvPr/>
        </p:nvSpPr>
        <p:spPr>
          <a:xfrm>
            <a:off x="5436096" y="6396334"/>
            <a:ext cx="3707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2800" b="1" dirty="0"/>
              <a:t>www.musikkorps.no</a:t>
            </a:r>
          </a:p>
        </p:txBody>
      </p:sp>
    </p:spTree>
    <p:extLst>
      <p:ext uri="{BB962C8B-B14F-4D97-AF65-F5344CB8AC3E}">
        <p14:creationId xmlns:p14="http://schemas.microsoft.com/office/powerpoint/2010/main" val="2141109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Sello Ramosepele</dc:creator>
  <cp:lastModifiedBy>Client</cp:lastModifiedBy>
  <cp:revision>11</cp:revision>
  <dcterms:created xsi:type="dcterms:W3CDTF">2016-01-13T14:57:15Z</dcterms:created>
  <dcterms:modified xsi:type="dcterms:W3CDTF">2017-11-14T08:28:56Z</dcterms:modified>
</cp:coreProperties>
</file>