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9" r:id="rId2"/>
  </p:sldMasterIdLst>
  <p:notesMasterIdLst>
    <p:notesMasterId r:id="rId11"/>
  </p:notesMasterIdLst>
  <p:sldIdLst>
    <p:sldId id="314" r:id="rId3"/>
    <p:sldId id="282" r:id="rId4"/>
    <p:sldId id="320" r:id="rId5"/>
    <p:sldId id="321" r:id="rId6"/>
    <p:sldId id="324" r:id="rId7"/>
    <p:sldId id="323" r:id="rId8"/>
    <p:sldId id="264" r:id="rId9"/>
    <p:sldId id="322"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2C2C"/>
    <a:srgbClr val="5F6062"/>
    <a:srgbClr val="569FD3"/>
    <a:srgbClr val="005595"/>
    <a:srgbClr val="545759"/>
    <a:srgbClr val="78496A"/>
    <a:srgbClr val="7CADD3"/>
    <a:srgbClr val="A0648D"/>
    <a:srgbClr val="BC92AF"/>
    <a:srgbClr val="0070C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63" autoAdjust="0"/>
    <p:restoredTop sz="69741" autoAdjust="0"/>
  </p:normalViewPr>
  <p:slideViewPr>
    <p:cSldViewPr snapToGrid="0" snapToObjects="1">
      <p:cViewPr varScale="1">
        <p:scale>
          <a:sx n="51" d="100"/>
          <a:sy n="51" d="100"/>
        </p:scale>
        <p:origin x="2082"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FF5F87-AB23-E247-868C-21C72E873D92}" type="datetimeFigureOut">
              <a:rPr lang="en-US" smtClean="0"/>
              <a:t>11/14/2017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382882-C7C8-1548-8CC9-74E412880E47}" type="slidenum">
              <a:rPr lang="en-US" smtClean="0"/>
              <a:t>‹#›</a:t>
            </a:fld>
            <a:endParaRPr lang="en-US"/>
          </a:p>
        </p:txBody>
      </p:sp>
    </p:spTree>
    <p:extLst>
      <p:ext uri="{BB962C8B-B14F-4D97-AF65-F5344CB8AC3E}">
        <p14:creationId xmlns:p14="http://schemas.microsoft.com/office/powerpoint/2010/main" val="166700062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u="none" strike="noStrike" kern="1200" dirty="0">
                <a:solidFill>
                  <a:schemeClr val="tx1"/>
                </a:solidFill>
                <a:effectLst/>
                <a:latin typeface="+mn-lt"/>
                <a:ea typeface="+mn-ea"/>
                <a:cs typeface="+mn-cs"/>
              </a:rPr>
              <a:t>Today I want to talk about how we can reach the </a:t>
            </a:r>
            <a:r>
              <a:rPr lang="en-US" sz="1200" i="1" u="none" strike="noStrike" kern="1200" dirty="0">
                <a:solidFill>
                  <a:schemeClr val="tx1"/>
                </a:solidFill>
                <a:effectLst/>
                <a:latin typeface="+mn-lt"/>
                <a:ea typeface="+mn-ea"/>
                <a:cs typeface="+mn-cs"/>
              </a:rPr>
              <a:t>last mile </a:t>
            </a:r>
            <a:r>
              <a:rPr lang="en-US" sz="1200" u="none" strike="noStrike" kern="1200" dirty="0">
                <a:solidFill>
                  <a:schemeClr val="tx1"/>
                </a:solidFill>
                <a:effectLst/>
                <a:latin typeface="+mn-lt"/>
                <a:ea typeface="+mn-ea"/>
                <a:cs typeface="+mn-cs"/>
              </a:rPr>
              <a:t>in our quest to achieve </a:t>
            </a:r>
            <a:r>
              <a:rPr lang="en-US" sz="1200" u="none" strike="noStrike" kern="1200" dirty="0" err="1">
                <a:solidFill>
                  <a:schemeClr val="tx1"/>
                </a:solidFill>
                <a:effectLst/>
                <a:latin typeface="+mn-lt"/>
                <a:ea typeface="+mn-ea"/>
                <a:cs typeface="+mn-cs"/>
              </a:rPr>
              <a:t>UHC</a:t>
            </a:r>
            <a:r>
              <a:rPr lang="en-US" sz="1200" u="none" strike="noStrike" kern="1200" dirty="0">
                <a:solidFill>
                  <a:schemeClr val="tx1"/>
                </a:solidFill>
                <a:effectLst/>
                <a:latin typeface="+mn-lt"/>
                <a:ea typeface="+mn-ea"/>
                <a:cs typeface="+mn-cs"/>
              </a:rPr>
              <a:t>.</a:t>
            </a:r>
            <a:br>
              <a:rPr lang="en-US" sz="1200" u="none" strike="noStrike" kern="1200" dirty="0">
                <a:solidFill>
                  <a:schemeClr val="tx1"/>
                </a:solidFill>
                <a:effectLst/>
                <a:latin typeface="+mn-lt"/>
                <a:ea typeface="+mn-ea"/>
                <a:cs typeface="+mn-cs"/>
              </a:rPr>
            </a:br>
            <a:r>
              <a:rPr lang="en-US" sz="1200" u="none" strike="noStrike" kern="1200" dirty="0">
                <a:solidFill>
                  <a:schemeClr val="tx1"/>
                </a:solidFill>
                <a:effectLst/>
                <a:latin typeface="+mn-lt"/>
                <a:ea typeface="+mn-ea"/>
                <a:cs typeface="+mn-cs"/>
              </a:rPr>
              <a:t>Since the release of the World Health Report in 2006 that focused on the health workforce, the focus on </a:t>
            </a:r>
            <a:r>
              <a:rPr lang="en-US" sz="1200" u="none" strike="noStrike" kern="1200" dirty="0" err="1">
                <a:solidFill>
                  <a:schemeClr val="tx1"/>
                </a:solidFill>
                <a:effectLst/>
                <a:latin typeface="+mn-lt"/>
                <a:ea typeface="+mn-ea"/>
                <a:cs typeface="+mn-cs"/>
              </a:rPr>
              <a:t>IHPs</a:t>
            </a:r>
            <a:r>
              <a:rPr lang="en-US" sz="1200" u="none" strike="noStrike" kern="1200" dirty="0">
                <a:solidFill>
                  <a:schemeClr val="tx1"/>
                </a:solidFill>
                <a:effectLst/>
                <a:latin typeface="+mn-lt"/>
                <a:ea typeface="+mn-ea"/>
                <a:cs typeface="+mn-cs"/>
              </a:rPr>
              <a:t> has mostly catered to secondary and tertiary levels. </a:t>
            </a:r>
            <a:endParaRPr lang="en-US" u="none" strike="noStrike" dirty="0">
              <a:effectLst/>
            </a:endParaRPr>
          </a:p>
          <a:p>
            <a:pPr lvl="0"/>
            <a:r>
              <a:rPr lang="en-US" sz="1200" u="none" strike="noStrike" kern="1200" dirty="0">
                <a:solidFill>
                  <a:schemeClr val="tx1"/>
                </a:solidFill>
                <a:effectLst/>
                <a:latin typeface="+mn-lt"/>
                <a:ea typeface="+mn-ea"/>
                <a:cs typeface="+mn-cs"/>
              </a:rPr>
              <a:t>To achieve </a:t>
            </a:r>
            <a:r>
              <a:rPr lang="en-US" sz="1200" u="none" strike="noStrike" kern="1200" dirty="0" err="1">
                <a:solidFill>
                  <a:schemeClr val="tx1"/>
                </a:solidFill>
                <a:effectLst/>
                <a:latin typeface="+mn-lt"/>
                <a:ea typeface="+mn-ea"/>
                <a:cs typeface="+mn-cs"/>
              </a:rPr>
              <a:t>UHC</a:t>
            </a:r>
            <a:r>
              <a:rPr lang="en-US" sz="1200" u="none" strike="noStrike" kern="1200" dirty="0">
                <a:solidFill>
                  <a:schemeClr val="tx1"/>
                </a:solidFill>
                <a:effectLst/>
                <a:latin typeface="+mn-lt"/>
                <a:ea typeface="+mn-ea"/>
                <a:cs typeface="+mn-cs"/>
              </a:rPr>
              <a:t> by 2030, we need to design </a:t>
            </a:r>
            <a:r>
              <a:rPr lang="en-US" sz="1200" u="none" strike="noStrike" kern="1200" dirty="0" err="1">
                <a:solidFill>
                  <a:schemeClr val="tx1"/>
                </a:solidFill>
                <a:effectLst/>
                <a:latin typeface="+mn-lt"/>
                <a:ea typeface="+mn-ea"/>
                <a:cs typeface="+mn-cs"/>
              </a:rPr>
              <a:t>IHPs</a:t>
            </a:r>
            <a:r>
              <a:rPr lang="en-US" sz="1200" u="none" strike="noStrike" kern="1200" dirty="0">
                <a:solidFill>
                  <a:schemeClr val="tx1"/>
                </a:solidFill>
                <a:effectLst/>
                <a:latin typeface="+mn-lt"/>
                <a:ea typeface="+mn-ea"/>
                <a:cs typeface="+mn-cs"/>
              </a:rPr>
              <a:t> to also focus on PHC so this whole layer of the system is not left behind.</a:t>
            </a:r>
            <a:endParaRPr lang="en-US" u="none" strike="noStrike" dirty="0">
              <a:effectLst/>
            </a:endParaRPr>
          </a:p>
          <a:p>
            <a:endParaRPr lang="en-US" dirty="0"/>
          </a:p>
        </p:txBody>
      </p:sp>
      <p:sp>
        <p:nvSpPr>
          <p:cNvPr id="4" name="Slide Number Placeholder 3"/>
          <p:cNvSpPr>
            <a:spLocks noGrp="1"/>
          </p:cNvSpPr>
          <p:nvPr>
            <p:ph type="sldNum" sz="quarter" idx="10"/>
          </p:nvPr>
        </p:nvSpPr>
        <p:spPr/>
        <p:txBody>
          <a:bodyPr/>
          <a:lstStyle/>
          <a:p>
            <a:fld id="{96382882-C7C8-1548-8CC9-74E412880E47}" type="slidenum">
              <a:rPr lang="en-US" smtClean="0"/>
              <a:t>1</a:t>
            </a:fld>
            <a:endParaRPr lang="en-US"/>
          </a:p>
        </p:txBody>
      </p:sp>
    </p:spTree>
    <p:extLst>
      <p:ext uri="{BB962C8B-B14F-4D97-AF65-F5344CB8AC3E}">
        <p14:creationId xmlns:p14="http://schemas.microsoft.com/office/powerpoint/2010/main" val="2999340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u="none" strike="noStrike" kern="1200" dirty="0">
                <a:solidFill>
                  <a:schemeClr val="tx1"/>
                </a:solidFill>
                <a:effectLst/>
                <a:latin typeface="+mn-lt"/>
                <a:ea typeface="+mn-ea"/>
                <a:cs typeface="+mn-cs"/>
              </a:rPr>
              <a:t>What are some of the challenges to focusing </a:t>
            </a:r>
            <a:r>
              <a:rPr lang="en-US" sz="1200" u="none" strike="noStrike" kern="1200" dirty="0" err="1">
                <a:solidFill>
                  <a:schemeClr val="tx1"/>
                </a:solidFill>
                <a:effectLst/>
                <a:latin typeface="+mn-lt"/>
                <a:ea typeface="+mn-ea"/>
                <a:cs typeface="+mn-cs"/>
              </a:rPr>
              <a:t>IHPs</a:t>
            </a:r>
            <a:r>
              <a:rPr lang="en-US" sz="1200" u="none" strike="noStrike" kern="1200" dirty="0">
                <a:solidFill>
                  <a:schemeClr val="tx1"/>
                </a:solidFill>
                <a:effectLst/>
                <a:latin typeface="+mn-lt"/>
                <a:ea typeface="+mn-ea"/>
                <a:cs typeface="+mn-cs"/>
              </a:rPr>
              <a:t> on PHC?</a:t>
            </a:r>
          </a:p>
          <a:p>
            <a:pPr lvl="0"/>
            <a:r>
              <a:rPr lang="en-US" sz="1200" u="none" strike="noStrike" kern="1200" dirty="0">
                <a:solidFill>
                  <a:schemeClr val="tx1"/>
                </a:solidFill>
                <a:effectLst/>
                <a:latin typeface="+mn-lt"/>
                <a:ea typeface="+mn-ea"/>
                <a:cs typeface="+mn-cs"/>
              </a:rPr>
              <a:t>There are logistical challenges.</a:t>
            </a:r>
          </a:p>
          <a:p>
            <a:pPr lvl="0"/>
            <a:r>
              <a:rPr lang="en-US" sz="1200" u="none" strike="noStrike" kern="1200" dirty="0">
                <a:solidFill>
                  <a:schemeClr val="tx1"/>
                </a:solidFill>
                <a:effectLst/>
                <a:latin typeface="+mn-lt"/>
                <a:ea typeface="+mn-ea"/>
                <a:cs typeface="+mn-cs"/>
              </a:rPr>
              <a:t>It is much easier for a faraway partner to fly into a capital city and arrive at a large urban university rather than find and connect to a small, rural college. </a:t>
            </a:r>
          </a:p>
          <a:p>
            <a:pPr lvl="0"/>
            <a:r>
              <a:rPr lang="en-US" sz="1200" u="none" strike="noStrike" kern="1200" dirty="0">
                <a:solidFill>
                  <a:schemeClr val="tx1"/>
                </a:solidFill>
                <a:effectLst/>
                <a:latin typeface="+mn-lt"/>
                <a:ea typeface="+mn-ea"/>
                <a:cs typeface="+mn-cs"/>
              </a:rPr>
              <a:t>There is often a lack of connectivity of rural health institutions. Reliable fast-paced internet is needed to communicate remotely.</a:t>
            </a:r>
            <a:endParaRPr lang="en-US" u="none" strike="noStrike" dirty="0">
              <a:effectLst/>
            </a:endParaRPr>
          </a:p>
        </p:txBody>
      </p:sp>
      <p:sp>
        <p:nvSpPr>
          <p:cNvPr id="4" name="Slide Number Placeholder 3"/>
          <p:cNvSpPr>
            <a:spLocks noGrp="1"/>
          </p:cNvSpPr>
          <p:nvPr>
            <p:ph type="sldNum" sz="quarter" idx="10"/>
          </p:nvPr>
        </p:nvSpPr>
        <p:spPr/>
        <p:txBody>
          <a:bodyPr/>
          <a:lstStyle/>
          <a:p>
            <a:fld id="{96382882-C7C8-1548-8CC9-74E412880E47}"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474364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u="none" strike="noStrike" kern="1200" dirty="0">
                <a:solidFill>
                  <a:schemeClr val="tx1"/>
                </a:solidFill>
                <a:effectLst/>
                <a:latin typeface="+mn-lt"/>
                <a:ea typeface="+mn-ea"/>
                <a:cs typeface="+mn-cs"/>
              </a:rPr>
              <a:t>Cultural compatibility and trust can sometimes be more difficult to come by.   </a:t>
            </a:r>
            <a:endParaRPr lang="en-US" u="none" strike="noStrike" dirty="0">
              <a:effectLst/>
            </a:endParaRPr>
          </a:p>
          <a:p>
            <a:pPr lvl="0"/>
            <a:r>
              <a:rPr lang="en-US" sz="1200" b="1" u="none" strike="noStrike" kern="1200" dirty="0">
                <a:solidFill>
                  <a:schemeClr val="tx1"/>
                </a:solidFill>
                <a:effectLst/>
                <a:latin typeface="+mn-lt"/>
                <a:ea typeface="+mn-ea"/>
                <a:cs typeface="+mn-cs"/>
              </a:rPr>
              <a:t>Partnerships at their heart are relationships</a:t>
            </a:r>
            <a:r>
              <a:rPr lang="en-US" sz="1200" u="none" strike="noStrike" kern="1200" dirty="0">
                <a:solidFill>
                  <a:schemeClr val="tx1"/>
                </a:solidFill>
                <a:effectLst/>
                <a:latin typeface="+mn-lt"/>
                <a:ea typeface="+mn-ea"/>
                <a:cs typeface="+mn-cs"/>
              </a:rPr>
              <a:t>.</a:t>
            </a:r>
            <a:endParaRPr lang="en-US" u="none" strike="noStrike" dirty="0">
              <a:effectLst/>
            </a:endParaRPr>
          </a:p>
          <a:p>
            <a:pPr lvl="0"/>
            <a:r>
              <a:rPr lang="en-US" sz="1200" u="none" strike="noStrike" kern="1200" dirty="0">
                <a:solidFill>
                  <a:schemeClr val="tx1"/>
                </a:solidFill>
                <a:effectLst/>
                <a:latin typeface="+mn-lt"/>
                <a:ea typeface="+mn-ea"/>
                <a:cs typeface="+mn-cs"/>
              </a:rPr>
              <a:t>We have been good about forming relationships at the tertiary level, but we are just starting to facilitate these relationships at the primary level. </a:t>
            </a:r>
            <a:endParaRPr lang="en-US" u="none" strike="noStrike" dirty="0">
              <a:effectLst/>
            </a:endParaRPr>
          </a:p>
          <a:p>
            <a:pPr lvl="0"/>
            <a:r>
              <a:rPr lang="en-US" sz="1200" u="none" strike="noStrike" kern="1200" dirty="0">
                <a:solidFill>
                  <a:schemeClr val="tx1"/>
                </a:solidFill>
                <a:effectLst/>
                <a:latin typeface="+mn-lt"/>
                <a:ea typeface="+mn-ea"/>
                <a:cs typeface="+mn-cs"/>
              </a:rPr>
              <a:t>Northern institutions have the opportunity to meet Southern institutions at </a:t>
            </a:r>
            <a:r>
              <a:rPr lang="en-US" sz="1200" u="none" strike="noStrike" kern="1200" dirty="0" err="1">
                <a:solidFill>
                  <a:schemeClr val="tx1"/>
                </a:solidFill>
                <a:effectLst/>
                <a:latin typeface="+mn-lt"/>
                <a:ea typeface="+mn-ea"/>
                <a:cs typeface="+mn-cs"/>
              </a:rPr>
              <a:t>at</a:t>
            </a:r>
            <a:r>
              <a:rPr lang="en-US" sz="1200" u="none" strike="noStrike" kern="1200" dirty="0">
                <a:solidFill>
                  <a:schemeClr val="tx1"/>
                </a:solidFill>
                <a:effectLst/>
                <a:latin typeface="+mn-lt"/>
                <a:ea typeface="+mn-ea"/>
                <a:cs typeface="+mn-cs"/>
              </a:rPr>
              <a:t> large global conferences much like this one, which affords an opportunity to strike up conversations and build trust with each other. Doctors and other specialized professionals are often in attendance instead of more basic community-health centered cadres or rural institutions that focus on PHC.</a:t>
            </a:r>
            <a:endParaRPr lang="en-US" u="none" strike="noStrike" dirty="0">
              <a:effectLst/>
            </a:endParaRPr>
          </a:p>
          <a:p>
            <a:endParaRPr lang="en-US" dirty="0"/>
          </a:p>
        </p:txBody>
      </p:sp>
      <p:sp>
        <p:nvSpPr>
          <p:cNvPr id="4" name="Slide Number Placeholder 3"/>
          <p:cNvSpPr>
            <a:spLocks noGrp="1"/>
          </p:cNvSpPr>
          <p:nvPr>
            <p:ph type="sldNum" sz="quarter" idx="10"/>
          </p:nvPr>
        </p:nvSpPr>
        <p:spPr/>
        <p:txBody>
          <a:bodyPr/>
          <a:lstStyle/>
          <a:p>
            <a:fld id="{96382882-C7C8-1548-8CC9-74E412880E47}"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474364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u="none" strike="noStrike" kern="1200" dirty="0">
                <a:solidFill>
                  <a:schemeClr val="tx1"/>
                </a:solidFill>
                <a:effectLst/>
                <a:latin typeface="+mn-lt"/>
                <a:ea typeface="+mn-ea"/>
                <a:cs typeface="+mn-cs"/>
              </a:rPr>
              <a:t>We cannot forget about forming relationships with the faith-based sector who have quietly been doing the work of providing training and health care at the primary level in more rural places. </a:t>
            </a:r>
            <a:r>
              <a:rPr lang="en-US" sz="1200" u="none" strike="noStrike" kern="1200">
                <a:solidFill>
                  <a:schemeClr val="tx1"/>
                </a:solidFill>
                <a:effectLst/>
                <a:latin typeface="+mn-lt"/>
                <a:ea typeface="+mn-ea"/>
                <a:cs typeface="+mn-cs"/>
              </a:rPr>
              <a:t>Let’s include the African Christian Health Associations Platform and the other religious leaders (from the Muslim and Jewish faiths) at the table and leverage their contributions, which already account for a large percentage of health services in many countries. </a:t>
            </a:r>
            <a:endParaRPr lang="en-US" u="none" strike="noStrike">
              <a:effectLst/>
            </a:endParaRPr>
          </a:p>
          <a:p>
            <a:endParaRPr lang="en-US"/>
          </a:p>
        </p:txBody>
      </p:sp>
      <p:sp>
        <p:nvSpPr>
          <p:cNvPr id="4" name="Slide Number Placeholder 3"/>
          <p:cNvSpPr>
            <a:spLocks noGrp="1"/>
          </p:cNvSpPr>
          <p:nvPr>
            <p:ph type="sldNum" sz="quarter" idx="10"/>
          </p:nvPr>
        </p:nvSpPr>
        <p:spPr/>
        <p:txBody>
          <a:bodyPr/>
          <a:lstStyle/>
          <a:p>
            <a:fld id="{96382882-C7C8-1548-8CC9-74E412880E47}" type="slidenum">
              <a:rPr lang="en-US" smtClean="0"/>
              <a:t>4</a:t>
            </a:fld>
            <a:endParaRPr lang="en-US"/>
          </a:p>
        </p:txBody>
      </p:sp>
    </p:spTree>
    <p:extLst>
      <p:ext uri="{BB962C8B-B14F-4D97-AF65-F5344CB8AC3E}">
        <p14:creationId xmlns:p14="http://schemas.microsoft.com/office/powerpoint/2010/main" val="1522297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u="none" strike="noStrike" kern="1200" dirty="0">
                <a:solidFill>
                  <a:schemeClr val="tx1"/>
                </a:solidFill>
                <a:effectLst/>
                <a:latin typeface="+mn-lt"/>
                <a:ea typeface="+mn-ea"/>
                <a:cs typeface="+mn-cs"/>
              </a:rPr>
              <a:t>Let me provide an example from the Medical Education Partnership Initiative (</a:t>
            </a:r>
            <a:r>
              <a:rPr lang="en-US" sz="1200" u="none" strike="noStrike" kern="1200" dirty="0" err="1">
                <a:solidFill>
                  <a:schemeClr val="tx1"/>
                </a:solidFill>
                <a:effectLst/>
                <a:latin typeface="+mn-lt"/>
                <a:ea typeface="+mn-ea"/>
                <a:cs typeface="+mn-cs"/>
              </a:rPr>
              <a:t>MEPI</a:t>
            </a:r>
            <a:r>
              <a:rPr lang="en-US" sz="1200" u="none" strike="noStrike" kern="1200" dirty="0">
                <a:solidFill>
                  <a:schemeClr val="tx1"/>
                </a:solidFill>
                <a:effectLst/>
                <a:latin typeface="+mn-lt"/>
                <a:ea typeface="+mn-ea"/>
                <a:cs typeface="+mn-cs"/>
              </a:rPr>
              <a:t>) that ended a few years ago as a backdrop to some of my recommendations. </a:t>
            </a:r>
            <a:r>
              <a:rPr lang="en-US" sz="1200" u="none" strike="noStrike" kern="1200" dirty="0" err="1">
                <a:solidFill>
                  <a:schemeClr val="tx1"/>
                </a:solidFill>
                <a:effectLst/>
                <a:latin typeface="+mn-lt"/>
                <a:ea typeface="+mn-ea"/>
                <a:cs typeface="+mn-cs"/>
              </a:rPr>
              <a:t>MEPI</a:t>
            </a:r>
            <a:r>
              <a:rPr lang="en-US" sz="1200" u="none" strike="noStrike" kern="1200" dirty="0">
                <a:solidFill>
                  <a:schemeClr val="tx1"/>
                </a:solidFill>
                <a:effectLst/>
                <a:latin typeface="+mn-lt"/>
                <a:ea typeface="+mn-ea"/>
                <a:cs typeface="+mn-cs"/>
              </a:rPr>
              <a:t> was a five-year, $130 million initiative designed to develop, expand, and/or enhance models of medical education in sub-Saharan Africa. While </a:t>
            </a:r>
            <a:r>
              <a:rPr lang="en-US" sz="1200" u="none" strike="noStrike" kern="1200" dirty="0" err="1">
                <a:solidFill>
                  <a:schemeClr val="tx1"/>
                </a:solidFill>
                <a:effectLst/>
                <a:latin typeface="+mn-lt"/>
                <a:ea typeface="+mn-ea"/>
                <a:cs typeface="+mn-cs"/>
              </a:rPr>
              <a:t>MEPI</a:t>
            </a:r>
            <a:r>
              <a:rPr lang="en-US" sz="1200" u="none" strike="noStrike" kern="1200" dirty="0">
                <a:solidFill>
                  <a:schemeClr val="tx1"/>
                </a:solidFill>
                <a:effectLst/>
                <a:latin typeface="+mn-lt"/>
                <a:ea typeface="+mn-ea"/>
                <a:cs typeface="+mn-cs"/>
              </a:rPr>
              <a:t> enjoyed some great successes, perhaps the most enduring legacy is the unexpected South-South community of practice between the leadership at </a:t>
            </a:r>
            <a:r>
              <a:rPr lang="en-US" sz="1200" u="none" strike="noStrike" kern="1200" dirty="0" err="1">
                <a:solidFill>
                  <a:schemeClr val="tx1"/>
                </a:solidFill>
                <a:effectLst/>
                <a:latin typeface="+mn-lt"/>
                <a:ea typeface="+mn-ea"/>
                <a:cs typeface="+mn-cs"/>
              </a:rPr>
              <a:t>MEPI</a:t>
            </a:r>
            <a:r>
              <a:rPr lang="en-US" sz="1200" u="none" strike="noStrike" kern="1200" dirty="0">
                <a:solidFill>
                  <a:schemeClr val="tx1"/>
                </a:solidFill>
                <a:effectLst/>
                <a:latin typeface="+mn-lt"/>
                <a:ea typeface="+mn-ea"/>
                <a:cs typeface="+mn-cs"/>
              </a:rPr>
              <a:t>-supported schools and other academic institutions in sub-Saharan Africa that was not part of the original program design. </a:t>
            </a:r>
            <a:endParaRPr lang="en-US" u="none" strike="noStrike" dirty="0">
              <a:effectLst/>
            </a:endParaRPr>
          </a:p>
          <a:p>
            <a:pPr lvl="0"/>
            <a:r>
              <a:rPr lang="en-US" sz="1200" u="none" strike="noStrike" kern="1200" dirty="0">
                <a:solidFill>
                  <a:schemeClr val="tx1"/>
                </a:solidFill>
                <a:effectLst/>
                <a:latin typeface="+mn-lt"/>
                <a:ea typeface="+mn-ea"/>
                <a:cs typeface="+mn-cs"/>
              </a:rPr>
              <a:t>We have for decades had well-established partnerships between North-South and West-East. However, it is long due to facilitate more robust partnerships between South-South and East-East. I am talking both monetary support and relationship-building. In other words, we need more </a:t>
            </a:r>
            <a:r>
              <a:rPr lang="en-US" sz="1200" u="none" strike="noStrike" kern="1200" dirty="0" err="1">
                <a:solidFill>
                  <a:schemeClr val="tx1"/>
                </a:solidFill>
                <a:effectLst/>
                <a:latin typeface="+mn-lt"/>
                <a:ea typeface="+mn-ea"/>
                <a:cs typeface="+mn-cs"/>
              </a:rPr>
              <a:t>IHPs</a:t>
            </a:r>
            <a:r>
              <a:rPr lang="en-US" sz="1200" u="none" strike="noStrike" kern="1200" dirty="0">
                <a:solidFill>
                  <a:schemeClr val="tx1"/>
                </a:solidFill>
                <a:effectLst/>
                <a:latin typeface="+mn-lt"/>
                <a:ea typeface="+mn-ea"/>
                <a:cs typeface="+mn-cs"/>
              </a:rPr>
              <a:t> that are local-local in low-resource settings. </a:t>
            </a:r>
            <a:endParaRPr lang="en-US" u="none" strike="noStrike" dirty="0">
              <a:effectLst/>
            </a:endParaRPr>
          </a:p>
          <a:p>
            <a:endParaRPr lang="en-US" dirty="0"/>
          </a:p>
        </p:txBody>
      </p:sp>
      <p:sp>
        <p:nvSpPr>
          <p:cNvPr id="4" name="Slide Number Placeholder 3"/>
          <p:cNvSpPr>
            <a:spLocks noGrp="1"/>
          </p:cNvSpPr>
          <p:nvPr>
            <p:ph type="sldNum" sz="quarter" idx="10"/>
          </p:nvPr>
        </p:nvSpPr>
        <p:spPr/>
        <p:txBody>
          <a:bodyPr/>
          <a:lstStyle/>
          <a:p>
            <a:fld id="{96382882-C7C8-1548-8CC9-74E412880E47}" type="slidenum">
              <a:rPr lang="en-US" smtClean="0"/>
              <a:t>5</a:t>
            </a:fld>
            <a:endParaRPr lang="en-US"/>
          </a:p>
        </p:txBody>
      </p:sp>
    </p:spTree>
    <p:extLst>
      <p:ext uri="{BB962C8B-B14F-4D97-AF65-F5344CB8AC3E}">
        <p14:creationId xmlns:p14="http://schemas.microsoft.com/office/powerpoint/2010/main" val="25764245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1986"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u="none" strike="noStrike" kern="1200" dirty="0">
                <a:solidFill>
                  <a:schemeClr val="tx1"/>
                </a:solidFill>
                <a:effectLst/>
                <a:latin typeface="+mn-lt"/>
                <a:ea typeface="+mn-ea"/>
                <a:cs typeface="+mn-cs"/>
              </a:rPr>
              <a:t>We need to form more centers of excellence as local example of innovative ways to operate. </a:t>
            </a:r>
            <a:r>
              <a:rPr lang="en-US" sz="1200" u="none" strike="noStrike" kern="1200" dirty="0" err="1">
                <a:solidFill>
                  <a:schemeClr val="tx1"/>
                </a:solidFill>
                <a:effectLst/>
                <a:latin typeface="+mn-lt"/>
                <a:ea typeface="+mn-ea"/>
                <a:cs typeface="+mn-cs"/>
              </a:rPr>
              <a:t>Kintampo</a:t>
            </a:r>
            <a:r>
              <a:rPr lang="en-US" sz="1200" u="none" strike="noStrike" kern="1200" dirty="0">
                <a:solidFill>
                  <a:schemeClr val="tx1"/>
                </a:solidFill>
                <a:effectLst/>
                <a:latin typeface="+mn-lt"/>
                <a:ea typeface="+mn-ea"/>
                <a:cs typeface="+mn-cs"/>
              </a:rPr>
              <a:t> Rural Training Health Institute comes to mind as a school in Ghana that has formed a strong reputation locally and been able to form </a:t>
            </a:r>
            <a:r>
              <a:rPr lang="en-US" sz="1200" u="none" strike="noStrike" kern="1200" dirty="0" err="1">
                <a:solidFill>
                  <a:schemeClr val="tx1"/>
                </a:solidFill>
                <a:effectLst/>
                <a:latin typeface="+mn-lt"/>
                <a:ea typeface="+mn-ea"/>
                <a:cs typeface="+mn-cs"/>
              </a:rPr>
              <a:t>IHPs</a:t>
            </a:r>
            <a:r>
              <a:rPr lang="en-US" sz="1200" u="none" strike="noStrike" kern="1200" dirty="0">
                <a:solidFill>
                  <a:schemeClr val="tx1"/>
                </a:solidFill>
                <a:effectLst/>
                <a:latin typeface="+mn-lt"/>
                <a:ea typeface="+mn-ea"/>
                <a:cs typeface="+mn-cs"/>
              </a:rPr>
              <a:t> internationally. Its strong leader, Emmanuel </a:t>
            </a:r>
            <a:r>
              <a:rPr lang="en-US" sz="1200" u="none" strike="noStrike" kern="1200" dirty="0" err="1">
                <a:solidFill>
                  <a:schemeClr val="tx1"/>
                </a:solidFill>
                <a:effectLst/>
                <a:latin typeface="+mn-lt"/>
                <a:ea typeface="+mn-ea"/>
                <a:cs typeface="+mn-cs"/>
              </a:rPr>
              <a:t>Adjase</a:t>
            </a:r>
            <a:r>
              <a:rPr lang="en-US" sz="1200" u="none" strike="noStrike" kern="1200" dirty="0">
                <a:solidFill>
                  <a:schemeClr val="tx1"/>
                </a:solidFill>
                <a:effectLst/>
                <a:latin typeface="+mn-lt"/>
                <a:ea typeface="+mn-ea"/>
                <a:cs typeface="+mn-cs"/>
              </a:rPr>
              <a:t>, has been part of global groups that helped </a:t>
            </a:r>
            <a:r>
              <a:rPr lang="en-US" sz="1200" u="none" strike="noStrike" kern="1200" dirty="0" err="1">
                <a:solidFill>
                  <a:schemeClr val="tx1"/>
                </a:solidFill>
                <a:effectLst/>
                <a:latin typeface="+mn-lt"/>
                <a:ea typeface="+mn-ea"/>
                <a:cs typeface="+mn-cs"/>
              </a:rPr>
              <a:t>kickstart</a:t>
            </a:r>
            <a:r>
              <a:rPr lang="en-US" sz="1200" u="none" strike="noStrike" kern="1200" dirty="0">
                <a:solidFill>
                  <a:schemeClr val="tx1"/>
                </a:solidFill>
                <a:effectLst/>
                <a:latin typeface="+mn-lt"/>
                <a:ea typeface="+mn-ea"/>
                <a:cs typeface="+mn-cs"/>
              </a:rPr>
              <a:t> those relationships with the likes of University of Utah, University of Winchester, and the University of South Hampton.</a:t>
            </a:r>
            <a:endParaRPr lang="en-US" u="none" strike="noStrike" dirty="0">
              <a:effectLst/>
            </a:endParaRPr>
          </a:p>
          <a:p>
            <a:endParaRPr lang="en-US" dirty="0">
              <a:latin typeface="Calibri" charset="0"/>
            </a:endParaRPr>
          </a:p>
        </p:txBody>
      </p:sp>
      <p:sp>
        <p:nvSpPr>
          <p:cNvPr id="41987"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29057" indent="-280406" eaLnBrk="0" hangingPunct="0">
              <a:defRPr sz="2400">
                <a:solidFill>
                  <a:schemeClr val="tx1"/>
                </a:solidFill>
                <a:latin typeface="Arial" charset="0"/>
                <a:ea typeface="ＭＳ Ｐゴシック" charset="0"/>
              </a:defRPr>
            </a:lvl2pPr>
            <a:lvl3pPr marL="1121626" indent="-224325" eaLnBrk="0" hangingPunct="0">
              <a:defRPr sz="2400">
                <a:solidFill>
                  <a:schemeClr val="tx1"/>
                </a:solidFill>
                <a:latin typeface="Arial" charset="0"/>
                <a:ea typeface="ＭＳ Ｐゴシック" charset="0"/>
              </a:defRPr>
            </a:lvl3pPr>
            <a:lvl4pPr marL="1570276" indent="-224325" eaLnBrk="0" hangingPunct="0">
              <a:defRPr sz="2400">
                <a:solidFill>
                  <a:schemeClr val="tx1"/>
                </a:solidFill>
                <a:latin typeface="Arial" charset="0"/>
                <a:ea typeface="ＭＳ Ｐゴシック" charset="0"/>
              </a:defRPr>
            </a:lvl4pPr>
            <a:lvl5pPr marL="2018927" indent="-224325" eaLnBrk="0" hangingPunct="0">
              <a:defRPr sz="2400">
                <a:solidFill>
                  <a:schemeClr val="tx1"/>
                </a:solidFill>
                <a:latin typeface="Arial" charset="0"/>
                <a:ea typeface="ＭＳ Ｐゴシック" charset="0"/>
              </a:defRPr>
            </a:lvl5pPr>
            <a:lvl6pPr marL="2467577" indent="-224325" eaLnBrk="0" fontAlgn="base" hangingPunct="0">
              <a:spcBef>
                <a:spcPct val="0"/>
              </a:spcBef>
              <a:spcAft>
                <a:spcPct val="0"/>
              </a:spcAft>
              <a:defRPr sz="2400">
                <a:solidFill>
                  <a:schemeClr val="tx1"/>
                </a:solidFill>
                <a:latin typeface="Arial" charset="0"/>
                <a:ea typeface="ＭＳ Ｐゴシック" charset="0"/>
              </a:defRPr>
            </a:lvl6pPr>
            <a:lvl7pPr marL="2916227" indent="-224325" eaLnBrk="0" fontAlgn="base" hangingPunct="0">
              <a:spcBef>
                <a:spcPct val="0"/>
              </a:spcBef>
              <a:spcAft>
                <a:spcPct val="0"/>
              </a:spcAft>
              <a:defRPr sz="2400">
                <a:solidFill>
                  <a:schemeClr val="tx1"/>
                </a:solidFill>
                <a:latin typeface="Arial" charset="0"/>
                <a:ea typeface="ＭＳ Ｐゴシック" charset="0"/>
              </a:defRPr>
            </a:lvl7pPr>
            <a:lvl8pPr marL="3364878" indent="-224325" eaLnBrk="0" fontAlgn="base" hangingPunct="0">
              <a:spcBef>
                <a:spcPct val="0"/>
              </a:spcBef>
              <a:spcAft>
                <a:spcPct val="0"/>
              </a:spcAft>
              <a:defRPr sz="2400">
                <a:solidFill>
                  <a:schemeClr val="tx1"/>
                </a:solidFill>
                <a:latin typeface="Arial" charset="0"/>
                <a:ea typeface="ＭＳ Ｐゴシック" charset="0"/>
              </a:defRPr>
            </a:lvl8pPr>
            <a:lvl9pPr marL="3813528" indent="-22432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8EEE3E-E4CA-8C42-8339-F4D902A26FE8}" type="slidenum">
              <a:rPr lang="en-US" sz="1200">
                <a:latin typeface="Calibri" charset="0"/>
              </a:rPr>
              <a:pPr eaLnBrk="1" hangingPunct="1"/>
              <a:t>7</a:t>
            </a:fld>
            <a:endParaRPr lang="en-US" sz="1200">
              <a:latin typeface="Calibri"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6382882-C7C8-1548-8CC9-74E412880E47}"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6073860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Picture Placeholder 14"/>
          <p:cNvSpPr>
            <a:spLocks noGrp="1"/>
          </p:cNvSpPr>
          <p:nvPr>
            <p:ph type="pic" sz="quarter" idx="10"/>
          </p:nvPr>
        </p:nvSpPr>
        <p:spPr>
          <a:xfrm>
            <a:off x="0" y="0"/>
            <a:ext cx="9144000" cy="6858000"/>
          </a:xfrm>
        </p:spPr>
        <p:txBody>
          <a:bodyPr/>
          <a:lstStyle>
            <a:lvl1pPr marL="0" indent="0">
              <a:buNone/>
              <a:defRPr/>
            </a:lvl1pPr>
          </a:lstStyle>
          <a:p>
            <a:r>
              <a:rPr lang="en-US"/>
              <a:t>Click icon to add picture</a:t>
            </a:r>
            <a:endParaRPr lang="en-US" dirty="0"/>
          </a:p>
        </p:txBody>
      </p:sp>
    </p:spTree>
    <p:extLst>
      <p:ext uri="{BB962C8B-B14F-4D97-AF65-F5344CB8AC3E}">
        <p14:creationId xmlns:p14="http://schemas.microsoft.com/office/powerpoint/2010/main" val="1815915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38B7F2C-0EC4-004C-9347-38B1D2BC9ECB}" type="datetimeFigureOut">
              <a:rPr lang="en-US" smtClean="0"/>
              <a:t>11/14/2017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F929FC-FCF9-5B4F-884B-550AE81E3ADF}" type="slidenum">
              <a:rPr lang="en-US" smtClean="0"/>
              <a:t>‹#›</a:t>
            </a:fld>
            <a:endParaRPr lang="en-US"/>
          </a:p>
        </p:txBody>
      </p:sp>
      <p:sp>
        <p:nvSpPr>
          <p:cNvPr id="13" name="Rectangle 12"/>
          <p:cNvSpPr/>
          <p:nvPr userDrawn="1"/>
        </p:nvSpPr>
        <p:spPr>
          <a:xfrm>
            <a:off x="6275" y="0"/>
            <a:ext cx="4647304" cy="6858000"/>
          </a:xfrm>
          <a:prstGeom prst="rect">
            <a:avLst/>
          </a:prstGeom>
          <a:solidFill>
            <a:schemeClr val="bg1">
              <a:alpha val="8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285975" y="3769079"/>
            <a:ext cx="4098663" cy="1470025"/>
          </a:xfrm>
        </p:spPr>
        <p:txBody>
          <a:bodyPr anchor="b" anchorCtr="0">
            <a:normAutofit/>
          </a:bodyPr>
          <a:lstStyle>
            <a:lvl1pPr algn="l">
              <a:defRPr sz="3200">
                <a:solidFill>
                  <a:srgbClr val="545759"/>
                </a:solidFill>
              </a:defRPr>
            </a:lvl1pPr>
          </a:lstStyle>
          <a:p>
            <a:r>
              <a:rPr lang="en-US" dirty="0"/>
              <a:t>Title of presentation</a:t>
            </a:r>
          </a:p>
        </p:txBody>
      </p:sp>
      <p:sp>
        <p:nvSpPr>
          <p:cNvPr id="3" name="Subtitle 2"/>
          <p:cNvSpPr>
            <a:spLocks noGrp="1"/>
          </p:cNvSpPr>
          <p:nvPr>
            <p:ph type="subTitle" idx="1" hasCustomPrompt="1"/>
          </p:nvPr>
        </p:nvSpPr>
        <p:spPr>
          <a:xfrm>
            <a:off x="280595" y="5425346"/>
            <a:ext cx="4098664" cy="948466"/>
          </a:xfrm>
        </p:spPr>
        <p:txBody>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b="1" dirty="0">
                <a:solidFill>
                  <a:schemeClr val="tx1">
                    <a:lumMod val="65000"/>
                    <a:lumOff val="35000"/>
                  </a:schemeClr>
                </a:solidFill>
                <a:latin typeface="Century Gothic"/>
                <a:cs typeface="Century Gothic"/>
              </a:rPr>
              <a:t>Presenter’s name</a:t>
            </a:r>
          </a:p>
          <a:p>
            <a:r>
              <a:rPr lang="en-US" dirty="0">
                <a:solidFill>
                  <a:schemeClr val="tx1">
                    <a:lumMod val="65000"/>
                    <a:lumOff val="35000"/>
                  </a:schemeClr>
                </a:solidFill>
                <a:latin typeface="Century Gothic"/>
                <a:cs typeface="Century Gothic"/>
              </a:rPr>
              <a:t>Presenter’s title</a:t>
            </a:r>
          </a:p>
        </p:txBody>
      </p:sp>
      <p:pic>
        <p:nvPicPr>
          <p:cNvPr id="14" name="Picture 3" descr="Intrahealth_Logo_PMS-0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639672" y="488000"/>
            <a:ext cx="3380509" cy="1222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4804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1"/>
            <a:ext cx="9144000" cy="989704"/>
          </a:xfrm>
          <a:prstGeom prst="rect">
            <a:avLst/>
          </a:prstGeom>
          <a:noFill/>
          <a:ln>
            <a:noFill/>
          </a:ln>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8B7F2C-0EC4-004C-9347-38B1D2BC9ECB}" type="datetimeFigureOut">
              <a:rPr lang="en-US" smtClean="0"/>
              <a:t>11/14/2017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F929FC-FCF9-5B4F-884B-550AE81E3ADF}" type="slidenum">
              <a:rPr lang="en-US" smtClean="0"/>
              <a:t>‹#›</a:t>
            </a:fld>
            <a:endParaRPr lang="en-US"/>
          </a:p>
        </p:txBody>
      </p:sp>
    </p:spTree>
    <p:extLst>
      <p:ext uri="{BB962C8B-B14F-4D97-AF65-F5344CB8AC3E}">
        <p14:creationId xmlns:p14="http://schemas.microsoft.com/office/powerpoint/2010/main" val="183234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7" name="Rectangle 6"/>
          <p:cNvSpPr/>
          <p:nvPr userDrawn="1"/>
        </p:nvSpPr>
        <p:spPr>
          <a:xfrm>
            <a:off x="0" y="0"/>
            <a:ext cx="9144000" cy="989704"/>
          </a:xfrm>
          <a:prstGeom prst="rect">
            <a:avLst/>
          </a:prstGeom>
          <a:solidFill>
            <a:srgbClr val="7CADD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595959"/>
              </a:solidFill>
            </a:endParaRPr>
          </a:p>
        </p:txBody>
      </p:sp>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1"/>
            <a:ext cx="9144000" cy="989704"/>
          </a:xfrm>
          <a:prstGeom prst="rect">
            <a:avLst/>
          </a:prstGeom>
          <a:noFill/>
          <a:ln>
            <a:noFill/>
          </a:ln>
        </p:spPr>
      </p:pic>
      <p:sp>
        <p:nvSpPr>
          <p:cNvPr id="2" name="Title 1"/>
          <p:cNvSpPr>
            <a:spLocks noGrp="1"/>
          </p:cNvSpPr>
          <p:nvPr>
            <p:ph type="title"/>
          </p:nvPr>
        </p:nvSpPr>
        <p:spPr>
          <a:xfrm>
            <a:off x="107576" y="139849"/>
            <a:ext cx="8896575" cy="849855"/>
          </a:xfrm>
        </p:spPr>
        <p:txBody>
          <a:bodyPr/>
          <a:lstStyle/>
          <a:p>
            <a:r>
              <a:rPr lang="en-US"/>
              <a:t>Click to edit Master title style</a:t>
            </a:r>
          </a:p>
        </p:txBody>
      </p:sp>
      <p:sp>
        <p:nvSpPr>
          <p:cNvPr id="3" name="Content Placeholder 2"/>
          <p:cNvSpPr>
            <a:spLocks noGrp="1"/>
          </p:cNvSpPr>
          <p:nvPr>
            <p:ph idx="1"/>
          </p:nvPr>
        </p:nvSpPr>
        <p:spPr>
          <a:xfrm>
            <a:off x="457200" y="1226372"/>
            <a:ext cx="8229600" cy="48997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8B7F2C-0EC4-004C-9347-38B1D2BC9ECB}" type="datetimeFigureOut">
              <a:rPr lang="en-US" smtClean="0">
                <a:solidFill>
                  <a:prstClr val="black">
                    <a:tint val="75000"/>
                  </a:prstClr>
                </a:solidFill>
              </a:rPr>
              <a:pPr/>
              <a:t>11/14/2017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2F929FC-FCF9-5B4F-884B-550AE81E3AD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7056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1"/>
            <a:ext cx="5325035" cy="6858000"/>
          </a:xfrm>
          <a:prstGeom prst="rect">
            <a:avLst/>
          </a:prstGeom>
          <a:noFill/>
          <a:ln>
            <a:noFill/>
          </a:ln>
        </p:spPr>
      </p:pic>
      <p:sp>
        <p:nvSpPr>
          <p:cNvPr id="4" name="Date Placeholder 3"/>
          <p:cNvSpPr>
            <a:spLocks noGrp="1"/>
          </p:cNvSpPr>
          <p:nvPr>
            <p:ph type="dt" sz="half" idx="10"/>
          </p:nvPr>
        </p:nvSpPr>
        <p:spPr/>
        <p:txBody>
          <a:bodyPr/>
          <a:lstStyle/>
          <a:p>
            <a:fld id="{138B7F2C-0EC4-004C-9347-38B1D2BC9ECB}" type="datetimeFigureOut">
              <a:rPr lang="en-US" smtClean="0">
                <a:solidFill>
                  <a:prstClr val="black">
                    <a:tint val="75000"/>
                  </a:prstClr>
                </a:solidFill>
              </a:rPr>
              <a:pPr/>
              <a:t>11/14/2017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2F929FC-FCF9-5B4F-884B-550AE81E3ADF}" type="slidenum">
              <a:rPr lang="en-US" smtClean="0">
                <a:solidFill>
                  <a:prstClr val="black">
                    <a:tint val="75000"/>
                  </a:prstClr>
                </a:solidFill>
              </a:rPr>
              <a:pPr/>
              <a:t>‹#›</a:t>
            </a:fld>
            <a:endParaRPr lang="en-US">
              <a:solidFill>
                <a:prstClr val="black">
                  <a:tint val="75000"/>
                </a:prstClr>
              </a:solidFill>
            </a:endParaRPr>
          </a:p>
        </p:txBody>
      </p:sp>
      <p:sp>
        <p:nvSpPr>
          <p:cNvPr id="2" name="Title 1"/>
          <p:cNvSpPr>
            <a:spLocks noGrp="1"/>
          </p:cNvSpPr>
          <p:nvPr>
            <p:ph type="title"/>
          </p:nvPr>
        </p:nvSpPr>
        <p:spPr>
          <a:xfrm>
            <a:off x="444601" y="451821"/>
            <a:ext cx="4493159" cy="568362"/>
          </a:xfrm>
        </p:spPr>
        <p:txBody>
          <a:bodyPr>
            <a:normAutofit/>
          </a:bodyPr>
          <a:lstStyle>
            <a:lvl1pPr algn="l">
              <a:defRPr sz="3600"/>
            </a:lvl1pPr>
          </a:lstStyle>
          <a:p>
            <a:r>
              <a:rPr lang="en-US"/>
              <a:t>Click to edit Master title style</a:t>
            </a:r>
            <a:endParaRPr lang="en-US" dirty="0"/>
          </a:p>
        </p:txBody>
      </p:sp>
      <p:sp>
        <p:nvSpPr>
          <p:cNvPr id="3" name="Content Placeholder 2"/>
          <p:cNvSpPr>
            <a:spLocks noGrp="1"/>
          </p:cNvSpPr>
          <p:nvPr>
            <p:ph idx="1"/>
          </p:nvPr>
        </p:nvSpPr>
        <p:spPr>
          <a:xfrm>
            <a:off x="457200" y="1861074"/>
            <a:ext cx="4480560" cy="47656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37212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4020457" cy="6858001"/>
          </a:xfrm>
          <a:prstGeom prst="rect">
            <a:avLst/>
          </a:prstGeom>
        </p:spPr>
      </p:pic>
      <p:sp>
        <p:nvSpPr>
          <p:cNvPr id="4" name="Date Placeholder 3"/>
          <p:cNvSpPr>
            <a:spLocks noGrp="1"/>
          </p:cNvSpPr>
          <p:nvPr>
            <p:ph type="dt" sz="half" idx="10"/>
          </p:nvPr>
        </p:nvSpPr>
        <p:spPr/>
        <p:txBody>
          <a:bodyPr/>
          <a:lstStyle/>
          <a:p>
            <a:fld id="{138B7F2C-0EC4-004C-9347-38B1D2BC9ECB}" type="datetimeFigureOut">
              <a:rPr lang="en-US" smtClean="0">
                <a:solidFill>
                  <a:prstClr val="black">
                    <a:tint val="75000"/>
                  </a:prstClr>
                </a:solidFill>
              </a:rPr>
              <a:pPr/>
              <a:t>11/14/2017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2F929FC-FCF9-5B4F-884B-550AE81E3ADF}" type="slidenum">
              <a:rPr lang="en-US" smtClean="0">
                <a:solidFill>
                  <a:prstClr val="black">
                    <a:tint val="75000"/>
                  </a:prstClr>
                </a:solidFill>
              </a:rPr>
              <a:pPr/>
              <a:t>‹#›</a:t>
            </a:fld>
            <a:endParaRPr lang="en-US">
              <a:solidFill>
                <a:prstClr val="black">
                  <a:tint val="75000"/>
                </a:prstClr>
              </a:solidFill>
            </a:endParaRPr>
          </a:p>
        </p:txBody>
      </p:sp>
      <p:sp>
        <p:nvSpPr>
          <p:cNvPr id="2" name="Title 1"/>
          <p:cNvSpPr>
            <a:spLocks noGrp="1"/>
          </p:cNvSpPr>
          <p:nvPr>
            <p:ph type="title"/>
          </p:nvPr>
        </p:nvSpPr>
        <p:spPr>
          <a:xfrm>
            <a:off x="262663" y="451821"/>
            <a:ext cx="3478669" cy="568362"/>
          </a:xfrm>
        </p:spPr>
        <p:txBody>
          <a:bodyPr>
            <a:noAutofit/>
          </a:bodyPr>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275771" y="1861074"/>
            <a:ext cx="3468915" cy="47656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3"/>
          </p:nvPr>
        </p:nvSpPr>
        <p:spPr>
          <a:xfrm>
            <a:off x="4021138" y="0"/>
            <a:ext cx="5122862" cy="6858000"/>
          </a:xfrm>
        </p:spPr>
        <p:txBody>
          <a:bodyPr>
            <a:normAutofit/>
          </a:bodyPr>
          <a:lstStyle>
            <a:lvl1pPr marL="0" indent="0" algn="ctr">
              <a:buNone/>
              <a:defRPr sz="2000" baseline="0">
                <a:sym typeface="Wingdings" panose="05000000000000000000" pitchFamily="2" charset="2"/>
              </a:defRPr>
            </a:lvl1pPr>
          </a:lstStyle>
          <a:p>
            <a:r>
              <a:rPr lang="en-US"/>
              <a:t>Click icon to add picture</a:t>
            </a:r>
            <a:endParaRPr lang="en-US" dirty="0"/>
          </a:p>
        </p:txBody>
      </p:sp>
    </p:spTree>
    <p:extLst>
      <p:ext uri="{BB962C8B-B14F-4D97-AF65-F5344CB8AC3E}">
        <p14:creationId xmlns:p14="http://schemas.microsoft.com/office/powerpoint/2010/main" val="2205149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1"/>
            <a:ext cx="5325035" cy="6858000"/>
          </a:xfrm>
          <a:prstGeom prst="rect">
            <a:avLst/>
          </a:prstGeom>
          <a:noFill/>
          <a:ln>
            <a:noFill/>
          </a:ln>
        </p:spPr>
      </p:pic>
      <p:sp>
        <p:nvSpPr>
          <p:cNvPr id="4" name="Date Placeholder 3"/>
          <p:cNvSpPr>
            <a:spLocks noGrp="1"/>
          </p:cNvSpPr>
          <p:nvPr>
            <p:ph type="dt" sz="half" idx="10"/>
          </p:nvPr>
        </p:nvSpPr>
        <p:spPr/>
        <p:txBody>
          <a:bodyPr/>
          <a:lstStyle/>
          <a:p>
            <a:fld id="{138B7F2C-0EC4-004C-9347-38B1D2BC9ECB}" type="datetimeFigureOut">
              <a:rPr lang="en-US" smtClean="0">
                <a:solidFill>
                  <a:prstClr val="black">
                    <a:tint val="75000"/>
                  </a:prstClr>
                </a:solidFill>
              </a:rPr>
              <a:pPr/>
              <a:t>11/14/2017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2F929FC-FCF9-5B4F-884B-550AE81E3ADF}" type="slidenum">
              <a:rPr lang="en-US" smtClean="0">
                <a:solidFill>
                  <a:prstClr val="black">
                    <a:tint val="75000"/>
                  </a:prstClr>
                </a:solidFill>
              </a:rPr>
              <a:pPr/>
              <a:t>‹#›</a:t>
            </a:fld>
            <a:endParaRPr lang="en-US">
              <a:solidFill>
                <a:prstClr val="black">
                  <a:tint val="75000"/>
                </a:prstClr>
              </a:solidFill>
            </a:endParaRPr>
          </a:p>
        </p:txBody>
      </p:sp>
      <p:sp>
        <p:nvSpPr>
          <p:cNvPr id="2" name="Title 1"/>
          <p:cNvSpPr>
            <a:spLocks noGrp="1"/>
          </p:cNvSpPr>
          <p:nvPr>
            <p:ph type="title"/>
          </p:nvPr>
        </p:nvSpPr>
        <p:spPr>
          <a:xfrm>
            <a:off x="444601" y="451821"/>
            <a:ext cx="4493159" cy="568362"/>
          </a:xfrm>
        </p:spPr>
        <p:txBody>
          <a:bodyPr>
            <a:normAutofit/>
          </a:bodyPr>
          <a:lstStyle>
            <a:lvl1pPr algn="l">
              <a:defRPr sz="3600"/>
            </a:lvl1pPr>
          </a:lstStyle>
          <a:p>
            <a:r>
              <a:rPr lang="en-US"/>
              <a:t>Click to edit Master title style</a:t>
            </a:r>
            <a:endParaRPr lang="en-US" dirty="0"/>
          </a:p>
        </p:txBody>
      </p:sp>
      <p:sp>
        <p:nvSpPr>
          <p:cNvPr id="3" name="Content Placeholder 2"/>
          <p:cNvSpPr>
            <a:spLocks noGrp="1"/>
          </p:cNvSpPr>
          <p:nvPr>
            <p:ph idx="1"/>
          </p:nvPr>
        </p:nvSpPr>
        <p:spPr>
          <a:xfrm>
            <a:off x="457200" y="1861074"/>
            <a:ext cx="4480560" cy="47656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3"/>
          </p:nvPr>
        </p:nvSpPr>
        <p:spPr>
          <a:xfrm>
            <a:off x="5324475" y="0"/>
            <a:ext cx="3819525" cy="6858000"/>
          </a:xfrm>
        </p:spPr>
        <p:txBody>
          <a:bodyPr/>
          <a:lstStyle>
            <a:lvl1pPr marL="0" indent="0" algn="ctr">
              <a:buNone/>
              <a:defRPr sz="1800"/>
            </a:lvl1pPr>
          </a:lstStyle>
          <a:p>
            <a:r>
              <a:rPr lang="en-US"/>
              <a:t>Click icon to add picture</a:t>
            </a:r>
            <a:endParaRPr lang="en-US" dirty="0"/>
          </a:p>
        </p:txBody>
      </p:sp>
    </p:spTree>
    <p:extLst>
      <p:ext uri="{BB962C8B-B14F-4D97-AF65-F5344CB8AC3E}">
        <p14:creationId xmlns:p14="http://schemas.microsoft.com/office/powerpoint/2010/main" val="944250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38B7F2C-0EC4-004C-9347-38B1D2BC9ECB}" type="datetimeFigureOut">
              <a:rPr lang="en-US" smtClean="0"/>
              <a:t>11/14/2017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F929FC-FCF9-5B4F-884B-550AE81E3ADF}" type="slidenum">
              <a:rPr lang="en-US" smtClean="0"/>
              <a:t>‹#›</a:t>
            </a:fld>
            <a:endParaRPr lang="en-US"/>
          </a:p>
        </p:txBody>
      </p:sp>
      <p:sp>
        <p:nvSpPr>
          <p:cNvPr id="9" name="Rectangle 8"/>
          <p:cNvSpPr>
            <a:spLocks noChangeArrowheads="1"/>
          </p:cNvSpPr>
          <p:nvPr userDrawn="1"/>
        </p:nvSpPr>
        <p:spPr bwMode="auto">
          <a:xfrm>
            <a:off x="0" y="1"/>
            <a:ext cx="5325035" cy="6858000"/>
          </a:xfrm>
          <a:prstGeom prst="rect">
            <a:avLst/>
          </a:prstGeom>
          <a:solidFill>
            <a:srgbClr val="7CADD3"/>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auto">
              <a:spcBef>
                <a:spcPts val="0"/>
              </a:spcBef>
              <a:spcAft>
                <a:spcPts val="0"/>
              </a:spcAft>
              <a:defRPr/>
            </a:pPr>
            <a:endParaRPr lang="en-US" dirty="0">
              <a:solidFill>
                <a:srgbClr val="545759"/>
              </a:solidFill>
              <a:latin typeface="+mn-lt"/>
              <a:ea typeface="+mn-ea"/>
              <a:cs typeface="+mn-cs"/>
            </a:endParaRPr>
          </a:p>
        </p:txBody>
      </p:sp>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1"/>
            <a:ext cx="5325035" cy="6858000"/>
          </a:xfrm>
          <a:prstGeom prst="rect">
            <a:avLst/>
          </a:prstGeom>
          <a:noFill/>
          <a:ln>
            <a:noFill/>
          </a:ln>
        </p:spPr>
      </p:pic>
      <p:sp>
        <p:nvSpPr>
          <p:cNvPr id="2" name="Title 1"/>
          <p:cNvSpPr>
            <a:spLocks noGrp="1"/>
          </p:cNvSpPr>
          <p:nvPr>
            <p:ph type="title"/>
          </p:nvPr>
        </p:nvSpPr>
        <p:spPr>
          <a:xfrm>
            <a:off x="444601" y="451821"/>
            <a:ext cx="4493159" cy="568362"/>
          </a:xfrm>
        </p:spPr>
        <p:txBody>
          <a:bodyPr>
            <a:normAutofit/>
          </a:bodyPr>
          <a:lstStyle>
            <a:lvl1pPr algn="l">
              <a:defRPr sz="3600"/>
            </a:lvl1pPr>
          </a:lstStyle>
          <a:p>
            <a:r>
              <a:rPr lang="en-US"/>
              <a:t>Click to edit Master title style</a:t>
            </a:r>
            <a:endParaRPr lang="en-US" dirty="0"/>
          </a:p>
        </p:txBody>
      </p:sp>
      <p:sp>
        <p:nvSpPr>
          <p:cNvPr id="3" name="Content Placeholder 2"/>
          <p:cNvSpPr>
            <a:spLocks noGrp="1"/>
          </p:cNvSpPr>
          <p:nvPr>
            <p:ph idx="1"/>
          </p:nvPr>
        </p:nvSpPr>
        <p:spPr>
          <a:xfrm>
            <a:off x="457200" y="1861074"/>
            <a:ext cx="4480560" cy="47656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8597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b="-1"/>
          <a:stretch/>
        </p:blipFill>
        <p:spPr bwMode="auto">
          <a:xfrm>
            <a:off x="-20320" y="0"/>
            <a:ext cx="9159443" cy="627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ate Placeholder 3"/>
          <p:cNvSpPr>
            <a:spLocks noGrp="1"/>
          </p:cNvSpPr>
          <p:nvPr>
            <p:ph type="dt" sz="half" idx="10"/>
          </p:nvPr>
        </p:nvSpPr>
        <p:spPr/>
        <p:txBody>
          <a:bodyPr/>
          <a:lstStyle/>
          <a:p>
            <a:fld id="{138B7F2C-0EC4-004C-9347-38B1D2BC9ECB}" type="datetimeFigureOut">
              <a:rPr lang="en-US" smtClean="0"/>
              <a:t>11/14/2017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F929FC-FCF9-5B4F-884B-550AE81E3ADF}" type="slidenum">
              <a:rPr lang="en-US" smtClean="0"/>
              <a:t>‹#›</a:t>
            </a:fld>
            <a:endParaRPr lang="en-US"/>
          </a:p>
        </p:txBody>
      </p:sp>
      <p:sp>
        <p:nvSpPr>
          <p:cNvPr id="9" name="Rectangle 8"/>
          <p:cNvSpPr>
            <a:spLocks noChangeArrowheads="1"/>
          </p:cNvSpPr>
          <p:nvPr userDrawn="1"/>
        </p:nvSpPr>
        <p:spPr bwMode="auto">
          <a:xfrm>
            <a:off x="0" y="3160714"/>
            <a:ext cx="9144000" cy="3697286"/>
          </a:xfrm>
          <a:prstGeom prst="rect">
            <a:avLst/>
          </a:prstGeom>
          <a:solidFill>
            <a:srgbClr val="7CADD3"/>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auto">
              <a:spcBef>
                <a:spcPts val="0"/>
              </a:spcBef>
              <a:spcAft>
                <a:spcPts val="0"/>
              </a:spcAft>
              <a:defRPr/>
            </a:pPr>
            <a:endParaRPr lang="en-US" dirty="0">
              <a:solidFill>
                <a:srgbClr val="545759"/>
              </a:solidFill>
              <a:latin typeface="+mn-lt"/>
              <a:ea typeface="+mn-ea"/>
              <a:cs typeface="+mn-cs"/>
            </a:endParaRPr>
          </a:p>
        </p:txBody>
      </p:sp>
      <p:sp>
        <p:nvSpPr>
          <p:cNvPr id="10" name="Rectangle 9"/>
          <p:cNvSpPr>
            <a:spLocks noChangeArrowheads="1"/>
          </p:cNvSpPr>
          <p:nvPr userDrawn="1"/>
        </p:nvSpPr>
        <p:spPr bwMode="auto">
          <a:xfrm>
            <a:off x="0" y="2571078"/>
            <a:ext cx="9144000" cy="588047"/>
          </a:xfrm>
          <a:prstGeom prst="rect">
            <a:avLst/>
          </a:prstGeom>
          <a:solidFill>
            <a:schemeClr val="tx2">
              <a:alpha val="70000"/>
            </a:schemeClr>
          </a:solidFill>
          <a:ln>
            <a:noFill/>
          </a:ln>
          <a:effectLst>
            <a:outerShdw blurRad="63500" dist="23000" sx="999" sy="999" rotWithShape="0">
              <a:srgbClr val="000000">
                <a:alpha val="74997"/>
              </a:srgbClr>
            </a:outerShdw>
          </a:effectLst>
          <a:extLst/>
        </p:spPr>
        <p:txBody>
          <a:bodyPr anchor="ctr"/>
          <a:lstStyle/>
          <a:p>
            <a:pPr algn="ctr" fontAlgn="auto">
              <a:spcBef>
                <a:spcPts val="0"/>
              </a:spcBef>
              <a:spcAft>
                <a:spcPts val="0"/>
              </a:spcAft>
              <a:defRPr/>
            </a:pPr>
            <a:endParaRPr lang="en-US">
              <a:solidFill>
                <a:schemeClr val="lt1"/>
              </a:solidFill>
              <a:latin typeface="+mn-lt"/>
              <a:ea typeface="+mn-ea"/>
              <a:cs typeface="+mn-cs"/>
            </a:endParaRPr>
          </a:p>
        </p:txBody>
      </p:sp>
      <p:sp>
        <p:nvSpPr>
          <p:cNvPr id="2" name="Title 1"/>
          <p:cNvSpPr>
            <a:spLocks noGrp="1"/>
          </p:cNvSpPr>
          <p:nvPr>
            <p:ph type="title"/>
          </p:nvPr>
        </p:nvSpPr>
        <p:spPr>
          <a:xfrm>
            <a:off x="444601" y="2571078"/>
            <a:ext cx="8229600" cy="568362"/>
          </a:xfrm>
        </p:spPr>
        <p:txBody>
          <a:bodyPr>
            <a:normAutofit/>
          </a:bodyPr>
          <a:lstStyle>
            <a:lvl1pPr algn="l">
              <a:defRPr sz="3600"/>
            </a:lvl1pPr>
          </a:lstStyle>
          <a:p>
            <a:r>
              <a:rPr lang="en-US"/>
              <a:t>Click to edit Master title style</a:t>
            </a:r>
          </a:p>
        </p:txBody>
      </p:sp>
      <p:sp>
        <p:nvSpPr>
          <p:cNvPr id="3" name="Content Placeholder 2"/>
          <p:cNvSpPr>
            <a:spLocks noGrp="1"/>
          </p:cNvSpPr>
          <p:nvPr>
            <p:ph idx="1"/>
          </p:nvPr>
        </p:nvSpPr>
        <p:spPr>
          <a:xfrm>
            <a:off x="457200" y="3291840"/>
            <a:ext cx="8229600" cy="333487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5260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38B7F2C-0EC4-004C-9347-38B1D2BC9ECB}" type="datetimeFigureOut">
              <a:rPr lang="en-US" smtClean="0"/>
              <a:t>11/14/2017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F929FC-FCF9-5B4F-884B-550AE81E3ADF}" type="slidenum">
              <a:rPr lang="en-US" smtClean="0"/>
              <a:t>‹#›</a:t>
            </a:fld>
            <a:endParaRPr lang="en-US"/>
          </a:p>
        </p:txBody>
      </p:sp>
      <p:sp>
        <p:nvSpPr>
          <p:cNvPr id="9" name="Rectangle 8"/>
          <p:cNvSpPr>
            <a:spLocks noChangeArrowheads="1"/>
          </p:cNvSpPr>
          <p:nvPr userDrawn="1"/>
        </p:nvSpPr>
        <p:spPr bwMode="auto">
          <a:xfrm>
            <a:off x="0" y="3160713"/>
            <a:ext cx="9144000" cy="3697287"/>
          </a:xfrm>
          <a:prstGeom prst="rect">
            <a:avLst/>
          </a:prstGeom>
          <a:solidFill>
            <a:srgbClr val="7CADD3"/>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auto">
              <a:spcBef>
                <a:spcPts val="0"/>
              </a:spcBef>
              <a:spcAft>
                <a:spcPts val="0"/>
              </a:spcAft>
              <a:defRPr/>
            </a:pPr>
            <a:endParaRPr lang="en-US" dirty="0">
              <a:solidFill>
                <a:srgbClr val="545759"/>
              </a:solidFill>
              <a:latin typeface="+mn-lt"/>
              <a:ea typeface="+mn-ea"/>
              <a:cs typeface="+mn-cs"/>
            </a:endParaRPr>
          </a:p>
        </p:txBody>
      </p:sp>
      <p:sp>
        <p:nvSpPr>
          <p:cNvPr id="10" name="Rectangle 9"/>
          <p:cNvSpPr>
            <a:spLocks noChangeArrowheads="1"/>
          </p:cNvSpPr>
          <p:nvPr userDrawn="1"/>
        </p:nvSpPr>
        <p:spPr bwMode="auto">
          <a:xfrm>
            <a:off x="0" y="2571078"/>
            <a:ext cx="9144000" cy="588047"/>
          </a:xfrm>
          <a:prstGeom prst="rect">
            <a:avLst/>
          </a:prstGeom>
          <a:solidFill>
            <a:schemeClr val="tx2">
              <a:alpha val="70000"/>
            </a:schemeClr>
          </a:solidFill>
          <a:ln>
            <a:noFill/>
          </a:ln>
          <a:effectLst>
            <a:outerShdw blurRad="63500" dist="23000" sx="999" sy="999" rotWithShape="0">
              <a:srgbClr val="000000">
                <a:alpha val="74997"/>
              </a:srgbClr>
            </a:outerShdw>
          </a:effectLst>
          <a:extLst/>
        </p:spPr>
        <p:txBody>
          <a:bodyPr anchor="ctr"/>
          <a:lstStyle/>
          <a:p>
            <a:pPr algn="ctr" fontAlgn="auto">
              <a:spcBef>
                <a:spcPts val="0"/>
              </a:spcBef>
              <a:spcAft>
                <a:spcPts val="0"/>
              </a:spcAft>
              <a:defRPr/>
            </a:pPr>
            <a:endParaRPr lang="en-US">
              <a:solidFill>
                <a:schemeClr val="lt1"/>
              </a:solidFill>
              <a:latin typeface="+mn-lt"/>
              <a:ea typeface="+mn-ea"/>
              <a:cs typeface="+mn-cs"/>
            </a:endParaRPr>
          </a:p>
        </p:txBody>
      </p:sp>
      <p:sp>
        <p:nvSpPr>
          <p:cNvPr id="2" name="Title 1"/>
          <p:cNvSpPr>
            <a:spLocks noGrp="1"/>
          </p:cNvSpPr>
          <p:nvPr>
            <p:ph type="title"/>
          </p:nvPr>
        </p:nvSpPr>
        <p:spPr>
          <a:xfrm>
            <a:off x="444601" y="2571078"/>
            <a:ext cx="8229600" cy="568362"/>
          </a:xfrm>
        </p:spPr>
        <p:txBody>
          <a:bodyPr>
            <a:normAutofit/>
          </a:bodyPr>
          <a:lstStyle>
            <a:lvl1pPr algn="l">
              <a:defRPr sz="3600"/>
            </a:lvl1pPr>
          </a:lstStyle>
          <a:p>
            <a:r>
              <a:rPr lang="en-US"/>
              <a:t>Click to edit Master title style</a:t>
            </a:r>
          </a:p>
        </p:txBody>
      </p:sp>
      <p:sp>
        <p:nvSpPr>
          <p:cNvPr id="3" name="Content Placeholder 2"/>
          <p:cNvSpPr>
            <a:spLocks noGrp="1"/>
          </p:cNvSpPr>
          <p:nvPr>
            <p:ph idx="1"/>
          </p:nvPr>
        </p:nvSpPr>
        <p:spPr>
          <a:xfrm>
            <a:off x="457200" y="3291840"/>
            <a:ext cx="8229600" cy="333487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22551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6_Title and Content">
    <p:bg>
      <p:bgPr>
        <a:solidFill>
          <a:srgbClr val="7CADD3">
            <a:alpha val="84000"/>
          </a:srgbClr>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38B7F2C-0EC4-004C-9347-38B1D2BC9ECB}" type="datetimeFigureOut">
              <a:rPr lang="en-US" smtClean="0">
                <a:solidFill>
                  <a:srgbClr val="4C4D4F">
                    <a:tint val="75000"/>
                  </a:srgbClr>
                </a:solidFill>
              </a:rPr>
              <a:pPr/>
              <a:t>11/14/2017</a:t>
            </a:fld>
            <a:endParaRPr lang="en-US">
              <a:solidFill>
                <a:srgbClr val="4C4D4F">
                  <a:tint val="75000"/>
                </a:srgbClr>
              </a:solidFill>
            </a:endParaRPr>
          </a:p>
        </p:txBody>
      </p:sp>
      <p:sp>
        <p:nvSpPr>
          <p:cNvPr id="5" name="Footer Placeholder 4"/>
          <p:cNvSpPr>
            <a:spLocks noGrp="1"/>
          </p:cNvSpPr>
          <p:nvPr>
            <p:ph type="ftr" sz="quarter" idx="11"/>
          </p:nvPr>
        </p:nvSpPr>
        <p:spPr/>
        <p:txBody>
          <a:bodyPr/>
          <a:lstStyle/>
          <a:p>
            <a:endParaRPr lang="en-US">
              <a:solidFill>
                <a:srgbClr val="4C4D4F">
                  <a:tint val="75000"/>
                </a:srgbClr>
              </a:solidFill>
            </a:endParaRPr>
          </a:p>
        </p:txBody>
      </p:sp>
      <p:sp>
        <p:nvSpPr>
          <p:cNvPr id="6" name="Slide Number Placeholder 5"/>
          <p:cNvSpPr>
            <a:spLocks noGrp="1"/>
          </p:cNvSpPr>
          <p:nvPr>
            <p:ph type="sldNum" sz="quarter" idx="12"/>
          </p:nvPr>
        </p:nvSpPr>
        <p:spPr/>
        <p:txBody>
          <a:bodyPr/>
          <a:lstStyle/>
          <a:p>
            <a:fld id="{12F929FC-FCF9-5B4F-884B-550AE81E3ADF}" type="slidenum">
              <a:rPr lang="en-US" smtClean="0">
                <a:solidFill>
                  <a:srgbClr val="4C4D4F">
                    <a:tint val="75000"/>
                  </a:srgbClr>
                </a:solidFill>
              </a:rPr>
              <a:pPr/>
              <a:t>‹#›</a:t>
            </a:fld>
            <a:endParaRPr lang="en-US">
              <a:solidFill>
                <a:srgbClr val="4C4D4F">
                  <a:tint val="75000"/>
                </a:srgbClr>
              </a:solidFill>
            </a:endParaRPr>
          </a:p>
        </p:txBody>
      </p:sp>
      <p:sp>
        <p:nvSpPr>
          <p:cNvPr id="2" name="Title 1"/>
          <p:cNvSpPr>
            <a:spLocks noGrp="1"/>
          </p:cNvSpPr>
          <p:nvPr>
            <p:ph type="title"/>
          </p:nvPr>
        </p:nvSpPr>
        <p:spPr>
          <a:xfrm>
            <a:off x="444601" y="2571078"/>
            <a:ext cx="8229600" cy="568362"/>
          </a:xfrm>
        </p:spPr>
        <p:txBody>
          <a:bodyPr>
            <a:normAutofit/>
          </a:bodyPr>
          <a:lstStyle>
            <a:lvl1pPr algn="l">
              <a:defRPr sz="3600"/>
            </a:lvl1pPr>
          </a:lstStyle>
          <a:p>
            <a:r>
              <a:rPr lang="en-US"/>
              <a:t>Click to edit Master title style</a:t>
            </a:r>
          </a:p>
        </p:txBody>
      </p:sp>
      <p:sp>
        <p:nvSpPr>
          <p:cNvPr id="3" name="Content Placeholder 2"/>
          <p:cNvSpPr>
            <a:spLocks noGrp="1"/>
          </p:cNvSpPr>
          <p:nvPr>
            <p:ph idx="1"/>
          </p:nvPr>
        </p:nvSpPr>
        <p:spPr>
          <a:xfrm>
            <a:off x="457200" y="3291840"/>
            <a:ext cx="8229600" cy="333487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1" name="Picture 5" descr="Vector_Map_White-01.png"/>
          <p:cNvPicPr>
            <a:picLocks noChangeAspect="1"/>
          </p:cNvPicPr>
          <p:nvPr userDrawn="1"/>
        </p:nvPicPr>
        <p:blipFill>
          <a:blip r:embed="rId2" cstate="screen">
            <a:alphaModFix amt="64000"/>
            <a:extLst>
              <a:ext uri="{28A0092B-C50C-407E-A947-70E740481C1C}">
                <a14:useLocalDpi xmlns:a14="http://schemas.microsoft.com/office/drawing/2010/main"/>
              </a:ext>
            </a:extLst>
          </a:blip>
          <a:srcRect/>
          <a:stretch>
            <a:fillRect/>
          </a:stretch>
        </p:blipFill>
        <p:spPr bwMode="auto">
          <a:xfrm>
            <a:off x="-84138" y="531575"/>
            <a:ext cx="9228138"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43268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1"/>
            <a:ext cx="9144000" cy="989704"/>
          </a:xfrm>
          <a:prstGeom prst="rect">
            <a:avLst/>
          </a:prstGeom>
          <a:noFill/>
          <a:ln>
            <a:noFill/>
          </a:ln>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38B7F2C-0EC4-004C-9347-38B1D2BC9ECB}" type="datetimeFigureOut">
              <a:rPr lang="en-US" smtClean="0"/>
              <a:t>11/14/2017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F929FC-FCF9-5B4F-884B-550AE81E3ADF}" type="slidenum">
              <a:rPr lang="en-US" smtClean="0"/>
              <a:t>‹#›</a:t>
            </a:fld>
            <a:endParaRPr lang="en-US"/>
          </a:p>
        </p:txBody>
      </p:sp>
    </p:spTree>
    <p:extLst>
      <p:ext uri="{BB962C8B-B14F-4D97-AF65-F5344CB8AC3E}">
        <p14:creationId xmlns:p14="http://schemas.microsoft.com/office/powerpoint/2010/main" val="8974700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1"/>
            <a:ext cx="9144000" cy="989704"/>
          </a:xfrm>
          <a:prstGeom prst="rect">
            <a:avLst/>
          </a:prstGeom>
          <a:noFill/>
          <a:ln>
            <a:noFill/>
          </a:ln>
        </p:spPr>
      </p:pic>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38B7F2C-0EC4-004C-9347-38B1D2BC9ECB}" type="datetimeFigureOut">
              <a:rPr lang="en-US" smtClean="0"/>
              <a:t>11/14/2017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F929FC-FCF9-5B4F-884B-550AE81E3ADF}" type="slidenum">
              <a:rPr lang="en-US" smtClean="0"/>
              <a:t>‹#›</a:t>
            </a:fld>
            <a:endParaRPr lang="en-US"/>
          </a:p>
        </p:txBody>
      </p:sp>
    </p:spTree>
    <p:extLst>
      <p:ext uri="{BB962C8B-B14F-4D97-AF65-F5344CB8AC3E}">
        <p14:creationId xmlns:p14="http://schemas.microsoft.com/office/powerpoint/2010/main" val="31578496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1"/>
            <a:ext cx="9144000" cy="989704"/>
          </a:xfrm>
          <a:prstGeom prst="rect">
            <a:avLst/>
          </a:prstGeom>
          <a:noFill/>
          <a:ln>
            <a:noFill/>
          </a:ln>
        </p:spPr>
      </p:pic>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38B7F2C-0EC4-004C-9347-38B1D2BC9ECB}" type="datetimeFigureOut">
              <a:rPr lang="en-US" smtClean="0"/>
              <a:t>11/14/2017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F929FC-FCF9-5B4F-884B-550AE81E3ADF}" type="slidenum">
              <a:rPr lang="en-US" smtClean="0"/>
              <a:t>‹#›</a:t>
            </a:fld>
            <a:endParaRPr lang="en-US"/>
          </a:p>
        </p:txBody>
      </p:sp>
    </p:spTree>
    <p:extLst>
      <p:ext uri="{BB962C8B-B14F-4D97-AF65-F5344CB8AC3E}">
        <p14:creationId xmlns:p14="http://schemas.microsoft.com/office/powerpoint/2010/main" val="36677369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1"/>
            <a:ext cx="9144000" cy="989704"/>
          </a:xfrm>
          <a:prstGeom prst="rect">
            <a:avLst/>
          </a:prstGeom>
          <a:noFill/>
          <a:ln>
            <a:noFill/>
          </a:ln>
        </p:spPr>
      </p:pic>
      <p:sp>
        <p:nvSpPr>
          <p:cNvPr id="2" name="Title 1"/>
          <p:cNvSpPr>
            <a:spLocks noGrp="1"/>
          </p:cNvSpPr>
          <p:nvPr>
            <p:ph type="title"/>
          </p:nvPr>
        </p:nvSpPr>
        <p:spPr/>
        <p:txBody>
          <a:bodyPr/>
          <a:lstStyle/>
          <a:p>
            <a:r>
              <a:rPr lang="en-US"/>
              <a:t>Click to edit Master title style</a:t>
            </a:r>
            <a:endParaRPr lang="en-US" dirty="0"/>
          </a:p>
        </p:txBody>
      </p:sp>
      <p:sp>
        <p:nvSpPr>
          <p:cNvPr id="11" name="Shape 403"/>
          <p:cNvSpPr>
            <a:spLocks noChangeArrowheads="1"/>
          </p:cNvSpPr>
          <p:nvPr userDrawn="1"/>
        </p:nvSpPr>
        <p:spPr bwMode="auto">
          <a:xfrm>
            <a:off x="8324956" y="6285205"/>
            <a:ext cx="224420" cy="23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25400" tIns="25400" rIns="25400" bIns="25400" anchor="ctr">
            <a:spAutoFit/>
          </a:bodyPr>
          <a:lstStyle>
            <a:lvl1pPr algn="ctr">
              <a:defRPr sz="5600">
                <a:solidFill>
                  <a:schemeClr val="tx1"/>
                </a:solidFill>
                <a:latin typeface="Gill Sans"/>
                <a:ea typeface="Gill Sans"/>
                <a:cs typeface="Gill Sans"/>
                <a:sym typeface="Gill Sans"/>
              </a:defRPr>
            </a:lvl1pPr>
            <a:lvl2pPr marL="742950" indent="-285750" algn="ctr">
              <a:defRPr sz="5600">
                <a:solidFill>
                  <a:schemeClr val="tx1"/>
                </a:solidFill>
                <a:latin typeface="Gill Sans"/>
                <a:ea typeface="Gill Sans"/>
                <a:cs typeface="Gill Sans"/>
                <a:sym typeface="Gill Sans"/>
              </a:defRPr>
            </a:lvl2pPr>
            <a:lvl3pPr marL="1143000" algn="ctr">
              <a:defRPr sz="5600">
                <a:solidFill>
                  <a:schemeClr val="tx1"/>
                </a:solidFill>
                <a:latin typeface="Gill Sans"/>
                <a:ea typeface="Gill Sans"/>
                <a:cs typeface="Gill Sans"/>
                <a:sym typeface="Gill Sans"/>
              </a:defRPr>
            </a:lvl3pPr>
            <a:lvl4pPr marL="1600200" indent="-228600" algn="ctr">
              <a:defRPr sz="5600">
                <a:solidFill>
                  <a:schemeClr val="tx1"/>
                </a:solidFill>
                <a:latin typeface="Gill Sans"/>
                <a:ea typeface="Gill Sans"/>
                <a:cs typeface="Gill Sans"/>
                <a:sym typeface="Gill Sans"/>
              </a:defRPr>
            </a:lvl4pPr>
            <a:lvl5pPr marL="2057400" indent="-228600" algn="ctr">
              <a:defRPr sz="5600">
                <a:solidFill>
                  <a:schemeClr val="tx1"/>
                </a:solidFill>
                <a:latin typeface="Gill Sans"/>
                <a:ea typeface="Gill Sans"/>
                <a:cs typeface="Gill Sans"/>
                <a:sym typeface="Gill Sans"/>
              </a:defRPr>
            </a:lvl5pPr>
            <a:lvl6pPr marL="2514600" indent="-228600" algn="ctr" defTabSz="825500" eaLnBrk="0" fontAlgn="base" hangingPunct="0">
              <a:spcBef>
                <a:spcPct val="0"/>
              </a:spcBef>
              <a:spcAft>
                <a:spcPct val="0"/>
              </a:spcAft>
              <a:defRPr sz="5600">
                <a:solidFill>
                  <a:schemeClr val="tx1"/>
                </a:solidFill>
                <a:latin typeface="Gill Sans"/>
                <a:ea typeface="Gill Sans"/>
                <a:cs typeface="Gill Sans"/>
                <a:sym typeface="Gill Sans"/>
              </a:defRPr>
            </a:lvl6pPr>
            <a:lvl7pPr marL="2971800" indent="-228600" algn="ctr" defTabSz="825500" eaLnBrk="0" fontAlgn="base" hangingPunct="0">
              <a:spcBef>
                <a:spcPct val="0"/>
              </a:spcBef>
              <a:spcAft>
                <a:spcPct val="0"/>
              </a:spcAft>
              <a:defRPr sz="5600">
                <a:solidFill>
                  <a:schemeClr val="tx1"/>
                </a:solidFill>
                <a:latin typeface="Gill Sans"/>
                <a:ea typeface="Gill Sans"/>
                <a:cs typeface="Gill Sans"/>
                <a:sym typeface="Gill Sans"/>
              </a:defRPr>
            </a:lvl7pPr>
            <a:lvl8pPr marL="3429000" indent="-228600" algn="ctr" defTabSz="825500" eaLnBrk="0" fontAlgn="base" hangingPunct="0">
              <a:spcBef>
                <a:spcPct val="0"/>
              </a:spcBef>
              <a:spcAft>
                <a:spcPct val="0"/>
              </a:spcAft>
              <a:defRPr sz="5600">
                <a:solidFill>
                  <a:schemeClr val="tx1"/>
                </a:solidFill>
                <a:latin typeface="Gill Sans"/>
                <a:ea typeface="Gill Sans"/>
                <a:cs typeface="Gill Sans"/>
                <a:sym typeface="Gill Sans"/>
              </a:defRPr>
            </a:lvl8pPr>
            <a:lvl9pPr marL="3886200" indent="-228600" algn="ctr" defTabSz="825500" eaLnBrk="0" fontAlgn="base" hangingPunct="0">
              <a:spcBef>
                <a:spcPct val="0"/>
              </a:spcBef>
              <a:spcAft>
                <a:spcPct val="0"/>
              </a:spcAft>
              <a:defRPr sz="5600">
                <a:solidFill>
                  <a:schemeClr val="tx1"/>
                </a:solidFill>
                <a:latin typeface="Gill Sans"/>
                <a:ea typeface="Gill Sans"/>
                <a:cs typeface="Gill Sans"/>
                <a:sym typeface="Gill Sans"/>
              </a:defRPr>
            </a:lvl9pPr>
          </a:lstStyle>
          <a:p>
            <a:pPr defTabSz="412714" fontAlgn="base">
              <a:spcBef>
                <a:spcPct val="0"/>
              </a:spcBef>
              <a:spcAft>
                <a:spcPct val="0"/>
              </a:spcAft>
            </a:pPr>
            <a:r>
              <a:rPr lang="en-US" altLang="en-US" sz="1200" b="1">
                <a:solidFill>
                  <a:srgbClr val="444444"/>
                </a:solidFill>
                <a:latin typeface="Century Gothic" panose="020B0502020202020204" pitchFamily="34" charset="0"/>
                <a:ea typeface="Open Sans"/>
                <a:cs typeface="Open Sans"/>
                <a:sym typeface="Open Sans"/>
              </a:rPr>
              <a:t>12</a:t>
            </a:r>
          </a:p>
        </p:txBody>
      </p:sp>
      <p:sp>
        <p:nvSpPr>
          <p:cNvPr id="12" name="Shape 404"/>
          <p:cNvSpPr>
            <a:spLocks noChangeShapeType="1"/>
          </p:cNvSpPr>
          <p:nvPr userDrawn="1"/>
        </p:nvSpPr>
        <p:spPr bwMode="auto">
          <a:xfrm flipV="1">
            <a:off x="-180975" y="5581650"/>
            <a:ext cx="9418638" cy="0"/>
          </a:xfrm>
          <a:prstGeom prst="line">
            <a:avLst/>
          </a:prstGeom>
          <a:noFill/>
          <a:ln w="25400">
            <a:solidFill>
              <a:srgbClr val="7A7A7A"/>
            </a:solidFill>
            <a:miter lim="400000"/>
            <a:headEnd/>
            <a:tailEnd/>
          </a:ln>
        </p:spPr>
        <p:txBody>
          <a:bodyPr lIns="0" tIns="0" rIns="0" bIns="0" anchor="ctr"/>
          <a:lstStyle/>
          <a:p>
            <a:pPr defTabSz="412714" eaLnBrk="0" fontAlgn="base" hangingPunct="0">
              <a:spcBef>
                <a:spcPct val="0"/>
              </a:spcBef>
              <a:spcAft>
                <a:spcPct val="0"/>
              </a:spcAft>
            </a:pPr>
            <a:endParaRPr lang="en-US" sz="2800">
              <a:solidFill>
                <a:srgbClr val="000000"/>
              </a:solidFill>
              <a:latin typeface="Century Gothic" panose="020B0502020202020204" pitchFamily="34" charset="0"/>
              <a:sym typeface="Gill Sans"/>
            </a:endParaRPr>
          </a:p>
        </p:txBody>
      </p:sp>
      <p:sp>
        <p:nvSpPr>
          <p:cNvPr id="13" name="Shape 405"/>
          <p:cNvSpPr/>
          <p:nvPr userDrawn="1"/>
        </p:nvSpPr>
        <p:spPr>
          <a:xfrm>
            <a:off x="293687" y="5500510"/>
            <a:ext cx="149225" cy="1492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78496A"/>
          </a:solidFill>
          <a:ln w="25400">
            <a:solidFill>
              <a:srgbClr val="000000">
                <a:alpha val="0"/>
              </a:srgbClr>
            </a:solidFill>
            <a:miter lim="400000"/>
          </a:ln>
        </p:spPr>
        <p:txBody>
          <a:bodyPr lIns="0" tIns="0" rIns="0" bIns="0" anchor="ctr"/>
          <a:lstStyle/>
          <a:p>
            <a:pPr algn="ctr" defTabSz="292075">
              <a:defRPr sz="4000">
                <a:solidFill>
                  <a:srgbClr val="FFFFFF"/>
                </a:solidFill>
                <a:effectLst>
                  <a:outerShdw blurRad="38100" dist="12700" dir="5400000" rotWithShape="0">
                    <a:srgbClr val="000000">
                      <a:alpha val="50000"/>
                    </a:srgbClr>
                  </a:outerShdw>
                </a:effectLst>
              </a:defRPr>
            </a:pPr>
            <a:endParaRPr sz="2000" kern="0">
              <a:solidFill>
                <a:srgbClr val="FFFFFF"/>
              </a:solidFill>
              <a:effectLst>
                <a:outerShdw blurRad="38100" dist="12700" dir="5400000" rotWithShape="0">
                  <a:srgbClr val="000000">
                    <a:alpha val="50000"/>
                  </a:srgbClr>
                </a:outerShdw>
              </a:effectLst>
              <a:latin typeface="Century Gothic" panose="020B0502020202020204" pitchFamily="34" charset="0"/>
              <a:sym typeface="Gill Sans"/>
            </a:endParaRPr>
          </a:p>
        </p:txBody>
      </p:sp>
      <p:sp>
        <p:nvSpPr>
          <p:cNvPr id="20" name="Shape 412"/>
          <p:cNvSpPr/>
          <p:nvPr userDrawn="1"/>
        </p:nvSpPr>
        <p:spPr>
          <a:xfrm>
            <a:off x="3252787" y="4499610"/>
            <a:ext cx="2838450" cy="69850"/>
          </a:xfrm>
          <a:prstGeom prst="rect">
            <a:avLst/>
          </a:prstGeom>
          <a:solidFill>
            <a:srgbClr val="569FD3"/>
          </a:solidFill>
          <a:ln w="25400">
            <a:solidFill>
              <a:srgbClr val="000000">
                <a:alpha val="0"/>
              </a:srgbClr>
            </a:solidFill>
            <a:miter lim="400000"/>
          </a:ln>
        </p:spPr>
        <p:txBody>
          <a:bodyPr lIns="0" tIns="0" rIns="0" bIns="0" anchor="ctr"/>
          <a:lstStyle/>
          <a:p>
            <a:pPr algn="ctr" defTabSz="292075">
              <a:defRPr sz="4000">
                <a:solidFill>
                  <a:srgbClr val="444444"/>
                </a:solidFill>
                <a:effectLst>
                  <a:outerShdw blurRad="38100" dist="12700" dir="5400000" rotWithShape="0">
                    <a:srgbClr val="000000">
                      <a:alpha val="50000"/>
                    </a:srgbClr>
                  </a:outerShdw>
                </a:effectLst>
              </a:defRPr>
            </a:pPr>
            <a:endParaRPr sz="2000" kern="0">
              <a:solidFill>
                <a:srgbClr val="444444"/>
              </a:solidFill>
              <a:effectLst>
                <a:outerShdw blurRad="38100" dist="12700" dir="5400000" rotWithShape="0">
                  <a:srgbClr val="000000">
                    <a:alpha val="50000"/>
                  </a:srgbClr>
                </a:outerShdw>
              </a:effectLst>
              <a:latin typeface="Century Gothic" panose="020B0502020202020204" pitchFamily="34" charset="0"/>
              <a:sym typeface="Gill Sans"/>
            </a:endParaRPr>
          </a:p>
        </p:txBody>
      </p:sp>
      <p:sp>
        <p:nvSpPr>
          <p:cNvPr id="34" name="Shape 429"/>
          <p:cNvSpPr/>
          <p:nvPr userDrawn="1"/>
        </p:nvSpPr>
        <p:spPr>
          <a:xfrm>
            <a:off x="368299" y="5039360"/>
            <a:ext cx="2889250" cy="76200"/>
          </a:xfrm>
          <a:prstGeom prst="rect">
            <a:avLst/>
          </a:prstGeom>
          <a:solidFill>
            <a:srgbClr val="78496A"/>
          </a:solidFill>
          <a:ln w="25400">
            <a:solidFill>
              <a:srgbClr val="000000">
                <a:alpha val="0"/>
              </a:srgbClr>
            </a:solidFill>
            <a:miter lim="400000"/>
          </a:ln>
        </p:spPr>
        <p:txBody>
          <a:bodyPr lIns="0" tIns="0" rIns="0" bIns="0" anchor="ctr"/>
          <a:lstStyle/>
          <a:p>
            <a:pPr algn="ctr" defTabSz="292075">
              <a:defRPr sz="4000">
                <a:solidFill>
                  <a:srgbClr val="FFFFFF"/>
                </a:solidFill>
                <a:effectLst>
                  <a:outerShdw blurRad="38100" dist="12700" dir="5400000" rotWithShape="0">
                    <a:srgbClr val="000000">
                      <a:alpha val="50000"/>
                    </a:srgbClr>
                  </a:outerShdw>
                </a:effectLst>
              </a:defRPr>
            </a:pPr>
            <a:endParaRPr sz="2000" kern="0">
              <a:solidFill>
                <a:srgbClr val="FFFFFF"/>
              </a:solidFill>
              <a:effectLst>
                <a:outerShdw blurRad="38100" dist="12700" dir="5400000" rotWithShape="0">
                  <a:srgbClr val="000000">
                    <a:alpha val="50000"/>
                  </a:srgbClr>
                </a:outerShdw>
              </a:effectLst>
              <a:latin typeface="Century Gothic" panose="020B0502020202020204" pitchFamily="34" charset="0"/>
              <a:sym typeface="Gill Sans"/>
            </a:endParaRPr>
          </a:p>
        </p:txBody>
      </p:sp>
      <p:sp>
        <p:nvSpPr>
          <p:cNvPr id="35" name="Shape 430"/>
          <p:cNvSpPr/>
          <p:nvPr userDrawn="1"/>
        </p:nvSpPr>
        <p:spPr>
          <a:xfrm>
            <a:off x="6091237" y="3769360"/>
            <a:ext cx="2838450" cy="69850"/>
          </a:xfrm>
          <a:prstGeom prst="rect">
            <a:avLst/>
          </a:prstGeom>
          <a:solidFill>
            <a:srgbClr val="005595"/>
          </a:solidFill>
          <a:ln w="25400">
            <a:solidFill>
              <a:srgbClr val="000000">
                <a:alpha val="0"/>
              </a:srgbClr>
            </a:solidFill>
            <a:miter lim="400000"/>
          </a:ln>
        </p:spPr>
        <p:txBody>
          <a:bodyPr lIns="0" tIns="0" rIns="0" bIns="0" anchor="ctr"/>
          <a:lstStyle/>
          <a:p>
            <a:pPr algn="ctr" defTabSz="292075">
              <a:defRPr sz="4000">
                <a:solidFill>
                  <a:srgbClr val="444444"/>
                </a:solidFill>
                <a:effectLst>
                  <a:outerShdw blurRad="38100" dist="12700" dir="5400000" rotWithShape="0">
                    <a:srgbClr val="000000">
                      <a:alpha val="50000"/>
                    </a:srgbClr>
                  </a:outerShdw>
                </a:effectLst>
              </a:defRPr>
            </a:pPr>
            <a:endParaRPr sz="2000" kern="0">
              <a:solidFill>
                <a:srgbClr val="444444"/>
              </a:solidFill>
              <a:effectLst>
                <a:outerShdw blurRad="38100" dist="12700" dir="5400000" rotWithShape="0">
                  <a:srgbClr val="000000">
                    <a:alpha val="50000"/>
                  </a:srgbClr>
                </a:outerShdw>
              </a:effectLst>
              <a:latin typeface="Century Gothic" panose="020B0502020202020204" pitchFamily="34" charset="0"/>
              <a:sym typeface="Gill Sans"/>
            </a:endParaRPr>
          </a:p>
        </p:txBody>
      </p:sp>
      <p:sp>
        <p:nvSpPr>
          <p:cNvPr id="40" name="Picture Placeholder 39"/>
          <p:cNvSpPr>
            <a:spLocks noGrp="1"/>
          </p:cNvSpPr>
          <p:nvPr>
            <p:ph type="pic" sz="quarter" idx="13"/>
          </p:nvPr>
        </p:nvSpPr>
        <p:spPr>
          <a:xfrm>
            <a:off x="368300" y="2492376"/>
            <a:ext cx="815974" cy="815974"/>
          </a:xfrm>
        </p:spPr>
        <p:txBody>
          <a:bodyPr>
            <a:normAutofit/>
          </a:bodyPr>
          <a:lstStyle>
            <a:lvl1pPr marL="0" indent="0">
              <a:buNone/>
              <a:defRPr sz="800"/>
            </a:lvl1pPr>
          </a:lstStyle>
          <a:p>
            <a:r>
              <a:rPr lang="en-US"/>
              <a:t>Click icon to add picture</a:t>
            </a:r>
            <a:endParaRPr lang="en-US" dirty="0"/>
          </a:p>
        </p:txBody>
      </p:sp>
      <p:sp>
        <p:nvSpPr>
          <p:cNvPr id="41" name="Picture Placeholder 39"/>
          <p:cNvSpPr>
            <a:spLocks noGrp="1"/>
          </p:cNvSpPr>
          <p:nvPr>
            <p:ph type="pic" sz="quarter" idx="14"/>
          </p:nvPr>
        </p:nvSpPr>
        <p:spPr>
          <a:xfrm>
            <a:off x="3225800" y="1816103"/>
            <a:ext cx="815974" cy="815974"/>
          </a:xfrm>
        </p:spPr>
        <p:txBody>
          <a:bodyPr>
            <a:normAutofit/>
          </a:bodyPr>
          <a:lstStyle>
            <a:lvl1pPr marL="0" indent="0">
              <a:buNone/>
              <a:defRPr sz="800"/>
            </a:lvl1pPr>
          </a:lstStyle>
          <a:p>
            <a:r>
              <a:rPr lang="en-US"/>
              <a:t>Click icon to add picture</a:t>
            </a:r>
            <a:endParaRPr lang="en-US" dirty="0"/>
          </a:p>
        </p:txBody>
      </p:sp>
      <p:sp>
        <p:nvSpPr>
          <p:cNvPr id="42" name="Picture Placeholder 39"/>
          <p:cNvSpPr>
            <a:spLocks noGrp="1"/>
          </p:cNvSpPr>
          <p:nvPr>
            <p:ph type="pic" sz="quarter" idx="15"/>
          </p:nvPr>
        </p:nvSpPr>
        <p:spPr>
          <a:xfrm>
            <a:off x="6145213" y="1204723"/>
            <a:ext cx="815974" cy="815974"/>
          </a:xfrm>
        </p:spPr>
        <p:txBody>
          <a:bodyPr>
            <a:normAutofit/>
          </a:bodyPr>
          <a:lstStyle>
            <a:lvl1pPr marL="0" indent="0">
              <a:buNone/>
              <a:defRPr sz="800"/>
            </a:lvl1pPr>
          </a:lstStyle>
          <a:p>
            <a:r>
              <a:rPr lang="en-US"/>
              <a:t>Click icon to add picture</a:t>
            </a:r>
            <a:endParaRPr lang="en-US" dirty="0"/>
          </a:p>
        </p:txBody>
      </p:sp>
      <p:sp>
        <p:nvSpPr>
          <p:cNvPr id="44" name="Text Placeholder 43"/>
          <p:cNvSpPr>
            <a:spLocks noGrp="1"/>
          </p:cNvSpPr>
          <p:nvPr>
            <p:ph type="body" sz="quarter" idx="16"/>
          </p:nvPr>
        </p:nvSpPr>
        <p:spPr>
          <a:xfrm>
            <a:off x="368300" y="3308350"/>
            <a:ext cx="2809875" cy="171450"/>
          </a:xfrm>
        </p:spPr>
        <p:txBody>
          <a:bodyPr>
            <a:noAutofit/>
          </a:bodyPr>
          <a:lstStyle>
            <a:lvl1pPr marL="0" indent="0">
              <a:buNone/>
              <a:defRPr sz="2000" b="1">
                <a:solidFill>
                  <a:srgbClr val="78496A"/>
                </a:solidFill>
              </a:defRPr>
            </a:lvl1pPr>
          </a:lstStyle>
          <a:p>
            <a:pPr lvl="0"/>
            <a:r>
              <a:rPr lang="en-US"/>
              <a:t>Click to edit Master text styles</a:t>
            </a:r>
          </a:p>
        </p:txBody>
      </p:sp>
      <p:sp>
        <p:nvSpPr>
          <p:cNvPr id="45" name="Text Placeholder 43"/>
          <p:cNvSpPr>
            <a:spLocks noGrp="1"/>
          </p:cNvSpPr>
          <p:nvPr>
            <p:ph type="body" sz="quarter" idx="17" hasCustomPrompt="1"/>
          </p:nvPr>
        </p:nvSpPr>
        <p:spPr>
          <a:xfrm>
            <a:off x="74612" y="5616575"/>
            <a:ext cx="566739" cy="171450"/>
          </a:xfrm>
        </p:spPr>
        <p:txBody>
          <a:bodyPr>
            <a:noAutofit/>
          </a:bodyPr>
          <a:lstStyle>
            <a:lvl1pPr marL="0" indent="0" algn="ctr">
              <a:buNone/>
              <a:defRPr sz="1100" b="0"/>
            </a:lvl1pPr>
          </a:lstStyle>
          <a:p>
            <a:pPr lvl="0"/>
            <a:r>
              <a:rPr lang="en-US" dirty="0"/>
              <a:t>Year</a:t>
            </a:r>
          </a:p>
        </p:txBody>
      </p:sp>
      <p:sp>
        <p:nvSpPr>
          <p:cNvPr id="46" name="Text Placeholder 43"/>
          <p:cNvSpPr>
            <a:spLocks noGrp="1"/>
          </p:cNvSpPr>
          <p:nvPr>
            <p:ph type="body" sz="quarter" idx="18" hasCustomPrompt="1"/>
          </p:nvPr>
        </p:nvSpPr>
        <p:spPr>
          <a:xfrm>
            <a:off x="1497012" y="5616575"/>
            <a:ext cx="566739" cy="171450"/>
          </a:xfrm>
        </p:spPr>
        <p:txBody>
          <a:bodyPr>
            <a:noAutofit/>
          </a:bodyPr>
          <a:lstStyle>
            <a:lvl1pPr marL="0" indent="0" algn="ctr">
              <a:buNone/>
              <a:defRPr sz="1100" b="0"/>
            </a:lvl1pPr>
          </a:lstStyle>
          <a:p>
            <a:pPr lvl="0"/>
            <a:r>
              <a:rPr lang="en-US" dirty="0"/>
              <a:t>Year</a:t>
            </a:r>
          </a:p>
        </p:txBody>
      </p:sp>
      <p:sp>
        <p:nvSpPr>
          <p:cNvPr id="47" name="Text Placeholder 43"/>
          <p:cNvSpPr>
            <a:spLocks noGrp="1"/>
          </p:cNvSpPr>
          <p:nvPr>
            <p:ph type="body" sz="quarter" idx="19" hasCustomPrompt="1"/>
          </p:nvPr>
        </p:nvSpPr>
        <p:spPr>
          <a:xfrm>
            <a:off x="2910680" y="5616575"/>
            <a:ext cx="566739" cy="171450"/>
          </a:xfrm>
        </p:spPr>
        <p:txBody>
          <a:bodyPr>
            <a:noAutofit/>
          </a:bodyPr>
          <a:lstStyle>
            <a:lvl1pPr marL="0" indent="0" algn="ctr">
              <a:buNone/>
              <a:defRPr sz="1100" b="0"/>
            </a:lvl1pPr>
          </a:lstStyle>
          <a:p>
            <a:pPr lvl="0"/>
            <a:r>
              <a:rPr lang="en-US" dirty="0"/>
              <a:t>Year</a:t>
            </a:r>
          </a:p>
        </p:txBody>
      </p:sp>
      <p:sp>
        <p:nvSpPr>
          <p:cNvPr id="48" name="Text Placeholder 43"/>
          <p:cNvSpPr>
            <a:spLocks noGrp="1"/>
          </p:cNvSpPr>
          <p:nvPr>
            <p:ph type="body" sz="quarter" idx="20" hasCustomPrompt="1"/>
          </p:nvPr>
        </p:nvSpPr>
        <p:spPr>
          <a:xfrm>
            <a:off x="4364830" y="5616575"/>
            <a:ext cx="566739" cy="171450"/>
          </a:xfrm>
        </p:spPr>
        <p:txBody>
          <a:bodyPr>
            <a:noAutofit/>
          </a:bodyPr>
          <a:lstStyle>
            <a:lvl1pPr marL="0" indent="0" algn="ctr">
              <a:buNone/>
              <a:defRPr sz="1100" b="0"/>
            </a:lvl1pPr>
          </a:lstStyle>
          <a:p>
            <a:pPr lvl="0"/>
            <a:r>
              <a:rPr lang="en-US" dirty="0"/>
              <a:t>Year</a:t>
            </a:r>
          </a:p>
        </p:txBody>
      </p:sp>
      <p:sp>
        <p:nvSpPr>
          <p:cNvPr id="49" name="Text Placeholder 43"/>
          <p:cNvSpPr>
            <a:spLocks noGrp="1"/>
          </p:cNvSpPr>
          <p:nvPr>
            <p:ph type="body" sz="quarter" idx="21" hasCustomPrompt="1"/>
          </p:nvPr>
        </p:nvSpPr>
        <p:spPr>
          <a:xfrm>
            <a:off x="5799930" y="5616575"/>
            <a:ext cx="566739" cy="171450"/>
          </a:xfrm>
        </p:spPr>
        <p:txBody>
          <a:bodyPr>
            <a:noAutofit/>
          </a:bodyPr>
          <a:lstStyle>
            <a:lvl1pPr marL="0" indent="0" algn="ctr">
              <a:buNone/>
              <a:defRPr sz="1100" b="0"/>
            </a:lvl1pPr>
          </a:lstStyle>
          <a:p>
            <a:pPr lvl="0"/>
            <a:r>
              <a:rPr lang="en-US" dirty="0"/>
              <a:t>Year</a:t>
            </a:r>
          </a:p>
        </p:txBody>
      </p:sp>
      <p:sp>
        <p:nvSpPr>
          <p:cNvPr id="50" name="Text Placeholder 43"/>
          <p:cNvSpPr>
            <a:spLocks noGrp="1"/>
          </p:cNvSpPr>
          <p:nvPr>
            <p:ph type="body" sz="quarter" idx="22" hasCustomPrompt="1"/>
          </p:nvPr>
        </p:nvSpPr>
        <p:spPr>
          <a:xfrm>
            <a:off x="7263605" y="5616575"/>
            <a:ext cx="566739" cy="171450"/>
          </a:xfrm>
        </p:spPr>
        <p:txBody>
          <a:bodyPr>
            <a:noAutofit/>
          </a:bodyPr>
          <a:lstStyle>
            <a:lvl1pPr marL="0" indent="0" algn="ctr">
              <a:buNone/>
              <a:defRPr sz="1100" b="0"/>
            </a:lvl1pPr>
          </a:lstStyle>
          <a:p>
            <a:pPr lvl="0"/>
            <a:r>
              <a:rPr lang="en-US" dirty="0"/>
              <a:t>Year</a:t>
            </a:r>
          </a:p>
        </p:txBody>
      </p:sp>
      <p:sp>
        <p:nvSpPr>
          <p:cNvPr id="51" name="Text Placeholder 43"/>
          <p:cNvSpPr>
            <a:spLocks noGrp="1"/>
          </p:cNvSpPr>
          <p:nvPr>
            <p:ph type="body" sz="quarter" idx="23" hasCustomPrompt="1"/>
          </p:nvPr>
        </p:nvSpPr>
        <p:spPr>
          <a:xfrm>
            <a:off x="8541884" y="5616575"/>
            <a:ext cx="566739" cy="171450"/>
          </a:xfrm>
        </p:spPr>
        <p:txBody>
          <a:bodyPr>
            <a:noAutofit/>
          </a:bodyPr>
          <a:lstStyle>
            <a:lvl1pPr marL="0" indent="0" algn="ctr">
              <a:buNone/>
              <a:defRPr sz="1100" b="0"/>
            </a:lvl1pPr>
          </a:lstStyle>
          <a:p>
            <a:pPr lvl="0"/>
            <a:r>
              <a:rPr lang="en-US" dirty="0"/>
              <a:t>Year</a:t>
            </a:r>
          </a:p>
        </p:txBody>
      </p:sp>
      <p:sp>
        <p:nvSpPr>
          <p:cNvPr id="52" name="Shape 405"/>
          <p:cNvSpPr/>
          <p:nvPr userDrawn="1"/>
        </p:nvSpPr>
        <p:spPr>
          <a:xfrm>
            <a:off x="1706562" y="5500510"/>
            <a:ext cx="149225" cy="1492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A0648D"/>
          </a:solidFill>
          <a:ln w="25400">
            <a:solidFill>
              <a:srgbClr val="000000">
                <a:alpha val="0"/>
              </a:srgbClr>
            </a:solidFill>
            <a:miter lim="400000"/>
          </a:ln>
        </p:spPr>
        <p:txBody>
          <a:bodyPr lIns="0" tIns="0" rIns="0" bIns="0" anchor="ctr"/>
          <a:lstStyle/>
          <a:p>
            <a:pPr algn="ctr" defTabSz="292075">
              <a:defRPr sz="4000">
                <a:solidFill>
                  <a:srgbClr val="FFFFFF"/>
                </a:solidFill>
                <a:effectLst>
                  <a:outerShdw blurRad="38100" dist="12700" dir="5400000" rotWithShape="0">
                    <a:srgbClr val="000000">
                      <a:alpha val="50000"/>
                    </a:srgbClr>
                  </a:outerShdw>
                </a:effectLst>
              </a:defRPr>
            </a:pPr>
            <a:endParaRPr sz="2000" kern="0">
              <a:solidFill>
                <a:srgbClr val="FFFFFF"/>
              </a:solidFill>
              <a:effectLst>
                <a:outerShdw blurRad="38100" dist="12700" dir="5400000" rotWithShape="0">
                  <a:srgbClr val="000000">
                    <a:alpha val="50000"/>
                  </a:srgbClr>
                </a:outerShdw>
              </a:effectLst>
              <a:latin typeface="Century Gothic" panose="020B0502020202020204" pitchFamily="34" charset="0"/>
              <a:sym typeface="Gill Sans"/>
            </a:endParaRPr>
          </a:p>
        </p:txBody>
      </p:sp>
      <p:sp>
        <p:nvSpPr>
          <p:cNvPr id="53" name="Shape 405"/>
          <p:cNvSpPr/>
          <p:nvPr userDrawn="1"/>
        </p:nvSpPr>
        <p:spPr>
          <a:xfrm>
            <a:off x="3103562" y="5500510"/>
            <a:ext cx="149225" cy="1492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BC92AF"/>
          </a:solidFill>
          <a:ln w="25400">
            <a:solidFill>
              <a:srgbClr val="000000">
                <a:alpha val="0"/>
              </a:srgbClr>
            </a:solidFill>
            <a:miter lim="400000"/>
          </a:ln>
        </p:spPr>
        <p:txBody>
          <a:bodyPr lIns="0" tIns="0" rIns="0" bIns="0" anchor="ctr"/>
          <a:lstStyle/>
          <a:p>
            <a:pPr algn="ctr" defTabSz="292075">
              <a:defRPr sz="4000">
                <a:solidFill>
                  <a:srgbClr val="FFFFFF"/>
                </a:solidFill>
                <a:effectLst>
                  <a:outerShdw blurRad="38100" dist="12700" dir="5400000" rotWithShape="0">
                    <a:srgbClr val="000000">
                      <a:alpha val="50000"/>
                    </a:srgbClr>
                  </a:outerShdw>
                </a:effectLst>
              </a:defRPr>
            </a:pPr>
            <a:endParaRPr sz="2000" kern="0">
              <a:solidFill>
                <a:srgbClr val="FFFFFF"/>
              </a:solidFill>
              <a:effectLst>
                <a:outerShdw blurRad="38100" dist="12700" dir="5400000" rotWithShape="0">
                  <a:srgbClr val="000000">
                    <a:alpha val="50000"/>
                  </a:srgbClr>
                </a:outerShdw>
              </a:effectLst>
              <a:latin typeface="Century Gothic" panose="020B0502020202020204" pitchFamily="34" charset="0"/>
              <a:sym typeface="Gill Sans"/>
            </a:endParaRPr>
          </a:p>
        </p:txBody>
      </p:sp>
      <p:sp>
        <p:nvSpPr>
          <p:cNvPr id="54" name="Shape 405"/>
          <p:cNvSpPr/>
          <p:nvPr userDrawn="1"/>
        </p:nvSpPr>
        <p:spPr>
          <a:xfrm>
            <a:off x="4572000" y="5500510"/>
            <a:ext cx="149225" cy="1492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7CADD3"/>
          </a:solidFill>
          <a:ln w="25400">
            <a:solidFill>
              <a:srgbClr val="000000">
                <a:alpha val="0"/>
              </a:srgbClr>
            </a:solidFill>
            <a:miter lim="400000"/>
          </a:ln>
        </p:spPr>
        <p:txBody>
          <a:bodyPr lIns="0" tIns="0" rIns="0" bIns="0" anchor="ctr"/>
          <a:lstStyle/>
          <a:p>
            <a:pPr algn="ctr" defTabSz="292075">
              <a:defRPr sz="4000">
                <a:solidFill>
                  <a:srgbClr val="FFFFFF"/>
                </a:solidFill>
                <a:effectLst>
                  <a:outerShdw blurRad="38100" dist="12700" dir="5400000" rotWithShape="0">
                    <a:srgbClr val="000000">
                      <a:alpha val="50000"/>
                    </a:srgbClr>
                  </a:outerShdw>
                </a:effectLst>
              </a:defRPr>
            </a:pPr>
            <a:endParaRPr sz="2000" kern="0">
              <a:solidFill>
                <a:srgbClr val="FFFFFF"/>
              </a:solidFill>
              <a:effectLst>
                <a:outerShdw blurRad="38100" dist="12700" dir="5400000" rotWithShape="0">
                  <a:srgbClr val="000000">
                    <a:alpha val="50000"/>
                  </a:srgbClr>
                </a:outerShdw>
              </a:effectLst>
              <a:latin typeface="Century Gothic" panose="020B0502020202020204" pitchFamily="34" charset="0"/>
              <a:sym typeface="Gill Sans"/>
            </a:endParaRPr>
          </a:p>
        </p:txBody>
      </p:sp>
      <p:sp>
        <p:nvSpPr>
          <p:cNvPr id="55" name="Shape 405"/>
          <p:cNvSpPr/>
          <p:nvPr userDrawn="1"/>
        </p:nvSpPr>
        <p:spPr>
          <a:xfrm>
            <a:off x="6002337" y="5500510"/>
            <a:ext cx="149225" cy="1492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569FD3"/>
          </a:solidFill>
          <a:ln w="25400">
            <a:solidFill>
              <a:srgbClr val="000000">
                <a:alpha val="0"/>
              </a:srgbClr>
            </a:solidFill>
            <a:miter lim="400000"/>
          </a:ln>
        </p:spPr>
        <p:txBody>
          <a:bodyPr lIns="0" tIns="0" rIns="0" bIns="0" anchor="ctr"/>
          <a:lstStyle/>
          <a:p>
            <a:pPr algn="ctr" defTabSz="292075">
              <a:defRPr sz="4000">
                <a:solidFill>
                  <a:srgbClr val="FFFFFF"/>
                </a:solidFill>
                <a:effectLst>
                  <a:outerShdw blurRad="38100" dist="12700" dir="5400000" rotWithShape="0">
                    <a:srgbClr val="000000">
                      <a:alpha val="50000"/>
                    </a:srgbClr>
                  </a:outerShdw>
                </a:effectLst>
              </a:defRPr>
            </a:pPr>
            <a:endParaRPr sz="2000" kern="0">
              <a:solidFill>
                <a:srgbClr val="FFFFFF"/>
              </a:solidFill>
              <a:effectLst>
                <a:outerShdw blurRad="38100" dist="12700" dir="5400000" rotWithShape="0">
                  <a:srgbClr val="000000">
                    <a:alpha val="50000"/>
                  </a:srgbClr>
                </a:outerShdw>
              </a:effectLst>
              <a:latin typeface="Century Gothic" panose="020B0502020202020204" pitchFamily="34" charset="0"/>
              <a:sym typeface="Gill Sans"/>
            </a:endParaRPr>
          </a:p>
        </p:txBody>
      </p:sp>
      <p:sp>
        <p:nvSpPr>
          <p:cNvPr id="56" name="Shape 405"/>
          <p:cNvSpPr/>
          <p:nvPr userDrawn="1"/>
        </p:nvSpPr>
        <p:spPr>
          <a:xfrm>
            <a:off x="7466702" y="5507037"/>
            <a:ext cx="149225" cy="1492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0070C4"/>
          </a:solidFill>
          <a:ln w="25400">
            <a:solidFill>
              <a:srgbClr val="000000">
                <a:alpha val="0"/>
              </a:srgbClr>
            </a:solidFill>
            <a:miter lim="400000"/>
          </a:ln>
        </p:spPr>
        <p:txBody>
          <a:bodyPr lIns="0" tIns="0" rIns="0" bIns="0" anchor="ctr"/>
          <a:lstStyle/>
          <a:p>
            <a:pPr algn="ctr" defTabSz="292075">
              <a:defRPr sz="4000">
                <a:solidFill>
                  <a:srgbClr val="FFFFFF"/>
                </a:solidFill>
                <a:effectLst>
                  <a:outerShdw blurRad="38100" dist="12700" dir="5400000" rotWithShape="0">
                    <a:srgbClr val="000000">
                      <a:alpha val="50000"/>
                    </a:srgbClr>
                  </a:outerShdw>
                </a:effectLst>
              </a:defRPr>
            </a:pPr>
            <a:endParaRPr sz="2000" kern="0">
              <a:solidFill>
                <a:srgbClr val="FFFFFF"/>
              </a:solidFill>
              <a:effectLst>
                <a:outerShdw blurRad="38100" dist="12700" dir="5400000" rotWithShape="0">
                  <a:srgbClr val="000000">
                    <a:alpha val="50000"/>
                  </a:srgbClr>
                </a:outerShdw>
              </a:effectLst>
              <a:latin typeface="Century Gothic" panose="020B0502020202020204" pitchFamily="34" charset="0"/>
              <a:sym typeface="Gill Sans"/>
            </a:endParaRPr>
          </a:p>
        </p:txBody>
      </p:sp>
      <p:sp>
        <p:nvSpPr>
          <p:cNvPr id="57" name="Shape 405"/>
          <p:cNvSpPr/>
          <p:nvPr userDrawn="1"/>
        </p:nvSpPr>
        <p:spPr>
          <a:xfrm>
            <a:off x="8741349" y="5500510"/>
            <a:ext cx="149225" cy="1492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005595"/>
          </a:solidFill>
          <a:ln w="25400">
            <a:solidFill>
              <a:srgbClr val="000000">
                <a:alpha val="0"/>
              </a:srgbClr>
            </a:solidFill>
            <a:miter lim="400000"/>
          </a:ln>
        </p:spPr>
        <p:txBody>
          <a:bodyPr lIns="0" tIns="0" rIns="0" bIns="0" anchor="ctr"/>
          <a:lstStyle/>
          <a:p>
            <a:pPr algn="ctr" defTabSz="292075">
              <a:defRPr sz="4000">
                <a:solidFill>
                  <a:srgbClr val="FFFFFF"/>
                </a:solidFill>
                <a:effectLst>
                  <a:outerShdw blurRad="38100" dist="12700" dir="5400000" rotWithShape="0">
                    <a:srgbClr val="000000">
                      <a:alpha val="50000"/>
                    </a:srgbClr>
                  </a:outerShdw>
                </a:effectLst>
              </a:defRPr>
            </a:pPr>
            <a:endParaRPr sz="2000" kern="0">
              <a:solidFill>
                <a:srgbClr val="FFFFFF"/>
              </a:solidFill>
              <a:effectLst>
                <a:outerShdw blurRad="38100" dist="12700" dir="5400000" rotWithShape="0">
                  <a:srgbClr val="000000">
                    <a:alpha val="50000"/>
                  </a:srgbClr>
                </a:outerShdw>
              </a:effectLst>
              <a:latin typeface="Century Gothic" panose="020B0502020202020204" pitchFamily="34" charset="0"/>
              <a:sym typeface="Gill Sans"/>
            </a:endParaRPr>
          </a:p>
        </p:txBody>
      </p:sp>
      <p:sp>
        <p:nvSpPr>
          <p:cNvPr id="58" name="Text Placeholder 43"/>
          <p:cNvSpPr>
            <a:spLocks noGrp="1"/>
          </p:cNvSpPr>
          <p:nvPr>
            <p:ph type="body" sz="quarter" idx="24" hasCustomPrompt="1"/>
          </p:nvPr>
        </p:nvSpPr>
        <p:spPr>
          <a:xfrm>
            <a:off x="440190" y="5301932"/>
            <a:ext cx="1266372" cy="171450"/>
          </a:xfrm>
        </p:spPr>
        <p:txBody>
          <a:bodyPr>
            <a:noAutofit/>
          </a:bodyPr>
          <a:lstStyle>
            <a:lvl1pPr marL="0" indent="0" algn="ctr">
              <a:buNone/>
              <a:defRPr sz="1100" b="0"/>
            </a:lvl1pPr>
          </a:lstStyle>
          <a:p>
            <a:pPr lvl="0"/>
            <a:r>
              <a:rPr lang="en-US" dirty="0"/>
              <a:t>Describe event</a:t>
            </a:r>
          </a:p>
        </p:txBody>
      </p:sp>
      <p:sp>
        <p:nvSpPr>
          <p:cNvPr id="59" name="Text Placeholder 43"/>
          <p:cNvSpPr>
            <a:spLocks noGrp="1"/>
          </p:cNvSpPr>
          <p:nvPr>
            <p:ph type="body" sz="quarter" idx="25" hasCustomPrompt="1"/>
          </p:nvPr>
        </p:nvSpPr>
        <p:spPr>
          <a:xfrm>
            <a:off x="1876992" y="5301932"/>
            <a:ext cx="1266372" cy="171450"/>
          </a:xfrm>
        </p:spPr>
        <p:txBody>
          <a:bodyPr>
            <a:noAutofit/>
          </a:bodyPr>
          <a:lstStyle>
            <a:lvl1pPr marL="0" indent="0" algn="ctr">
              <a:buNone/>
              <a:defRPr sz="1100" b="0"/>
            </a:lvl1pPr>
          </a:lstStyle>
          <a:p>
            <a:pPr lvl="0"/>
            <a:r>
              <a:rPr lang="en-US" dirty="0"/>
              <a:t>Describe event</a:t>
            </a:r>
          </a:p>
        </p:txBody>
      </p:sp>
      <p:sp>
        <p:nvSpPr>
          <p:cNvPr id="60" name="Text Placeholder 43"/>
          <p:cNvSpPr>
            <a:spLocks noGrp="1"/>
          </p:cNvSpPr>
          <p:nvPr>
            <p:ph type="body" sz="quarter" idx="26"/>
          </p:nvPr>
        </p:nvSpPr>
        <p:spPr>
          <a:xfrm>
            <a:off x="368300" y="3996055"/>
            <a:ext cx="2809875" cy="171450"/>
          </a:xfrm>
        </p:spPr>
        <p:txBody>
          <a:bodyPr>
            <a:noAutofit/>
          </a:bodyPr>
          <a:lstStyle>
            <a:lvl1pPr marL="0" indent="0">
              <a:buNone/>
              <a:defRPr sz="1400" b="0">
                <a:solidFill>
                  <a:srgbClr val="78496A"/>
                </a:solidFill>
              </a:defRPr>
            </a:lvl1pPr>
          </a:lstStyle>
          <a:p>
            <a:pPr lvl="0"/>
            <a:r>
              <a:rPr lang="en-US"/>
              <a:t>Click to edit Master text styles</a:t>
            </a:r>
          </a:p>
        </p:txBody>
      </p:sp>
      <p:sp>
        <p:nvSpPr>
          <p:cNvPr id="61" name="Text Placeholder 43"/>
          <p:cNvSpPr>
            <a:spLocks noGrp="1"/>
          </p:cNvSpPr>
          <p:nvPr>
            <p:ph type="body" sz="quarter" idx="27" hasCustomPrompt="1"/>
          </p:nvPr>
        </p:nvSpPr>
        <p:spPr>
          <a:xfrm>
            <a:off x="3313794" y="5301932"/>
            <a:ext cx="1266372" cy="171450"/>
          </a:xfrm>
        </p:spPr>
        <p:txBody>
          <a:bodyPr>
            <a:noAutofit/>
          </a:bodyPr>
          <a:lstStyle>
            <a:lvl1pPr marL="0" indent="0" algn="ctr">
              <a:buNone/>
              <a:defRPr sz="1100" b="0"/>
            </a:lvl1pPr>
          </a:lstStyle>
          <a:p>
            <a:pPr lvl="0"/>
            <a:r>
              <a:rPr lang="en-US" dirty="0"/>
              <a:t>Describe event</a:t>
            </a:r>
          </a:p>
        </p:txBody>
      </p:sp>
      <p:sp>
        <p:nvSpPr>
          <p:cNvPr id="62" name="Text Placeholder 43"/>
          <p:cNvSpPr>
            <a:spLocks noGrp="1"/>
          </p:cNvSpPr>
          <p:nvPr>
            <p:ph type="body" sz="quarter" idx="28" hasCustomPrompt="1"/>
          </p:nvPr>
        </p:nvSpPr>
        <p:spPr>
          <a:xfrm>
            <a:off x="4750596" y="5301932"/>
            <a:ext cx="1266372" cy="171450"/>
          </a:xfrm>
        </p:spPr>
        <p:txBody>
          <a:bodyPr>
            <a:noAutofit/>
          </a:bodyPr>
          <a:lstStyle>
            <a:lvl1pPr marL="0" indent="0" algn="ctr">
              <a:buNone/>
              <a:defRPr sz="1100" b="0"/>
            </a:lvl1pPr>
          </a:lstStyle>
          <a:p>
            <a:pPr lvl="0"/>
            <a:r>
              <a:rPr lang="en-US" dirty="0"/>
              <a:t>Describe event</a:t>
            </a:r>
          </a:p>
        </p:txBody>
      </p:sp>
      <p:sp>
        <p:nvSpPr>
          <p:cNvPr id="63" name="Text Placeholder 43"/>
          <p:cNvSpPr>
            <a:spLocks noGrp="1"/>
          </p:cNvSpPr>
          <p:nvPr>
            <p:ph type="body" sz="quarter" idx="29" hasCustomPrompt="1"/>
          </p:nvPr>
        </p:nvSpPr>
        <p:spPr>
          <a:xfrm>
            <a:off x="6187398" y="5301932"/>
            <a:ext cx="1266372" cy="171450"/>
          </a:xfrm>
        </p:spPr>
        <p:txBody>
          <a:bodyPr>
            <a:noAutofit/>
          </a:bodyPr>
          <a:lstStyle>
            <a:lvl1pPr marL="0" indent="0" algn="ctr">
              <a:buNone/>
              <a:defRPr sz="1100" b="0"/>
            </a:lvl1pPr>
          </a:lstStyle>
          <a:p>
            <a:pPr lvl="0"/>
            <a:r>
              <a:rPr lang="en-US" dirty="0"/>
              <a:t>Describe event</a:t>
            </a:r>
          </a:p>
        </p:txBody>
      </p:sp>
      <p:sp>
        <p:nvSpPr>
          <p:cNvPr id="64" name="Text Placeholder 43"/>
          <p:cNvSpPr>
            <a:spLocks noGrp="1"/>
          </p:cNvSpPr>
          <p:nvPr>
            <p:ph type="body" sz="quarter" idx="30" hasCustomPrompt="1"/>
          </p:nvPr>
        </p:nvSpPr>
        <p:spPr>
          <a:xfrm>
            <a:off x="7624202" y="5301932"/>
            <a:ext cx="1266372" cy="171450"/>
          </a:xfrm>
        </p:spPr>
        <p:txBody>
          <a:bodyPr>
            <a:noAutofit/>
          </a:bodyPr>
          <a:lstStyle>
            <a:lvl1pPr marL="0" indent="0" algn="ctr">
              <a:buNone/>
              <a:defRPr sz="1100" b="0"/>
            </a:lvl1pPr>
          </a:lstStyle>
          <a:p>
            <a:pPr lvl="0"/>
            <a:r>
              <a:rPr lang="en-US" dirty="0"/>
              <a:t>Describe event</a:t>
            </a:r>
          </a:p>
        </p:txBody>
      </p:sp>
      <p:sp>
        <p:nvSpPr>
          <p:cNvPr id="65" name="Text Placeholder 43"/>
          <p:cNvSpPr>
            <a:spLocks noGrp="1"/>
          </p:cNvSpPr>
          <p:nvPr>
            <p:ph type="body" sz="quarter" idx="31"/>
          </p:nvPr>
        </p:nvSpPr>
        <p:spPr>
          <a:xfrm>
            <a:off x="3143364" y="2802890"/>
            <a:ext cx="2809875" cy="171450"/>
          </a:xfrm>
        </p:spPr>
        <p:txBody>
          <a:bodyPr>
            <a:noAutofit/>
          </a:bodyPr>
          <a:lstStyle>
            <a:lvl1pPr marL="0" indent="0">
              <a:buNone/>
              <a:defRPr sz="2000" b="1">
                <a:solidFill>
                  <a:srgbClr val="569FD3"/>
                </a:solidFill>
              </a:defRPr>
            </a:lvl1pPr>
          </a:lstStyle>
          <a:p>
            <a:pPr lvl="0"/>
            <a:r>
              <a:rPr lang="en-US"/>
              <a:t>Click to edit Master text styles</a:t>
            </a:r>
          </a:p>
        </p:txBody>
      </p:sp>
      <p:sp>
        <p:nvSpPr>
          <p:cNvPr id="66" name="Text Placeholder 43"/>
          <p:cNvSpPr>
            <a:spLocks noGrp="1"/>
          </p:cNvSpPr>
          <p:nvPr>
            <p:ph type="body" sz="quarter" idx="32"/>
          </p:nvPr>
        </p:nvSpPr>
        <p:spPr>
          <a:xfrm>
            <a:off x="3143364" y="3490595"/>
            <a:ext cx="2809875" cy="171450"/>
          </a:xfrm>
        </p:spPr>
        <p:txBody>
          <a:bodyPr>
            <a:noAutofit/>
          </a:bodyPr>
          <a:lstStyle>
            <a:lvl1pPr marL="0" indent="0">
              <a:buNone/>
              <a:defRPr sz="1400" b="0">
                <a:solidFill>
                  <a:srgbClr val="569FD3"/>
                </a:solidFill>
              </a:defRPr>
            </a:lvl1pPr>
          </a:lstStyle>
          <a:p>
            <a:pPr lvl="0"/>
            <a:r>
              <a:rPr lang="en-US"/>
              <a:t>Click to edit Master text styles</a:t>
            </a:r>
          </a:p>
        </p:txBody>
      </p:sp>
      <p:sp>
        <p:nvSpPr>
          <p:cNvPr id="67" name="Text Placeholder 43"/>
          <p:cNvSpPr>
            <a:spLocks noGrp="1"/>
          </p:cNvSpPr>
          <p:nvPr>
            <p:ph type="body" sz="quarter" idx="33"/>
          </p:nvPr>
        </p:nvSpPr>
        <p:spPr>
          <a:xfrm>
            <a:off x="6048832" y="2098040"/>
            <a:ext cx="2809875" cy="171450"/>
          </a:xfrm>
        </p:spPr>
        <p:txBody>
          <a:bodyPr>
            <a:noAutofit/>
          </a:bodyPr>
          <a:lstStyle>
            <a:lvl1pPr marL="0" indent="0">
              <a:buNone/>
              <a:defRPr sz="2000" b="1">
                <a:solidFill>
                  <a:srgbClr val="005595"/>
                </a:solidFill>
              </a:defRPr>
            </a:lvl1pPr>
          </a:lstStyle>
          <a:p>
            <a:pPr lvl="0"/>
            <a:r>
              <a:rPr lang="en-US"/>
              <a:t>Click to edit Master text styles</a:t>
            </a:r>
          </a:p>
        </p:txBody>
      </p:sp>
      <p:sp>
        <p:nvSpPr>
          <p:cNvPr id="68" name="Text Placeholder 43"/>
          <p:cNvSpPr>
            <a:spLocks noGrp="1"/>
          </p:cNvSpPr>
          <p:nvPr>
            <p:ph type="body" sz="quarter" idx="34"/>
          </p:nvPr>
        </p:nvSpPr>
        <p:spPr>
          <a:xfrm>
            <a:off x="6048832" y="2785745"/>
            <a:ext cx="2809875" cy="171450"/>
          </a:xfrm>
        </p:spPr>
        <p:txBody>
          <a:bodyPr>
            <a:noAutofit/>
          </a:bodyPr>
          <a:lstStyle>
            <a:lvl1pPr marL="0" indent="0">
              <a:buNone/>
              <a:defRPr sz="1400" b="0">
                <a:solidFill>
                  <a:srgbClr val="005595"/>
                </a:solidFill>
              </a:defRPr>
            </a:lvl1pPr>
          </a:lstStyle>
          <a:p>
            <a:pPr lvl="0"/>
            <a:r>
              <a:rPr lang="en-US"/>
              <a:t>Click to edit Master text styles</a:t>
            </a:r>
          </a:p>
        </p:txBody>
      </p:sp>
    </p:spTree>
    <p:extLst>
      <p:ext uri="{BB962C8B-B14F-4D97-AF65-F5344CB8AC3E}">
        <p14:creationId xmlns:p14="http://schemas.microsoft.com/office/powerpoint/2010/main" val="28368679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8B7F2C-0EC4-004C-9347-38B1D2BC9ECB}" type="datetimeFigureOut">
              <a:rPr lang="en-US" smtClean="0"/>
              <a:t>11/14/2017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F929FC-FCF9-5B4F-884B-550AE81E3ADF}" type="slidenum">
              <a:rPr lang="en-US" smtClean="0"/>
              <a:t>‹#›</a:t>
            </a:fld>
            <a:endParaRPr lang="en-US"/>
          </a:p>
        </p:txBody>
      </p:sp>
    </p:spTree>
    <p:extLst>
      <p:ext uri="{BB962C8B-B14F-4D97-AF65-F5344CB8AC3E}">
        <p14:creationId xmlns:p14="http://schemas.microsoft.com/office/powerpoint/2010/main" val="42080714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3575051" y="1"/>
            <a:ext cx="5568950" cy="6858000"/>
          </a:xfrm>
          <a:prstGeom prst="rect">
            <a:avLst/>
          </a:prstGeom>
          <a:solidFill>
            <a:srgbClr val="7CADD3"/>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auto">
              <a:spcBef>
                <a:spcPts val="0"/>
              </a:spcBef>
              <a:spcAft>
                <a:spcPts val="0"/>
              </a:spcAft>
              <a:defRPr/>
            </a:pPr>
            <a:endParaRPr lang="en-US" dirty="0">
              <a:solidFill>
                <a:srgbClr val="545759"/>
              </a:solidFill>
              <a:latin typeface="+mn-lt"/>
              <a:ea typeface="+mn-ea"/>
              <a:cs typeface="+mn-cs"/>
            </a:endParaRPr>
          </a:p>
        </p:txBody>
      </p:sp>
      <p:sp>
        <p:nvSpPr>
          <p:cNvPr id="2" name="Title 1"/>
          <p:cNvSpPr>
            <a:spLocks noGrp="1"/>
          </p:cNvSpPr>
          <p:nvPr>
            <p:ph type="title"/>
          </p:nvPr>
        </p:nvSpPr>
        <p:spPr>
          <a:xfrm>
            <a:off x="457200" y="273050"/>
            <a:ext cx="3008313" cy="1162050"/>
          </a:xfrm>
        </p:spPr>
        <p:txBody>
          <a:bodyPr anchor="t" anchorCtr="0">
            <a:normAutofit/>
          </a:bodyPr>
          <a:lstStyle>
            <a:lvl1pPr algn="l">
              <a:defRPr sz="2800" b="1">
                <a:solidFill>
                  <a:srgbClr val="7CADD3"/>
                </a:solidFill>
              </a:defRPr>
            </a:lvl1pPr>
          </a:lstStyle>
          <a:p>
            <a:r>
              <a:rPr lang="en-US"/>
              <a:t>Click to edit Master title style</a:t>
            </a:r>
            <a:endParaRPr lang="en-US" dirty="0"/>
          </a:p>
        </p:txBody>
      </p:sp>
      <p:sp>
        <p:nvSpPr>
          <p:cNvPr id="3" name="Content Placeholder 2"/>
          <p:cNvSpPr>
            <a:spLocks noGrp="1"/>
          </p:cNvSpPr>
          <p:nvPr>
            <p:ph idx="1"/>
          </p:nvPr>
        </p:nvSpPr>
        <p:spPr>
          <a:xfrm>
            <a:off x="3894268" y="273050"/>
            <a:ext cx="4792532" cy="5853113"/>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38B7F2C-0EC4-004C-9347-38B1D2BC9ECB}" type="datetimeFigureOut">
              <a:rPr lang="en-US" smtClean="0"/>
              <a:t>11/14/2017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F929FC-FCF9-5B4F-884B-550AE81E3ADF}" type="slidenum">
              <a:rPr lang="en-US" smtClean="0"/>
              <a:t>‹#›</a:t>
            </a:fld>
            <a:endParaRPr lang="en-US"/>
          </a:p>
        </p:txBody>
      </p:sp>
    </p:spTree>
    <p:extLst>
      <p:ext uri="{BB962C8B-B14F-4D97-AF65-F5344CB8AC3E}">
        <p14:creationId xmlns:p14="http://schemas.microsoft.com/office/powerpoint/2010/main" val="1549562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38B7F2C-0EC4-004C-9347-38B1D2BC9ECB}" type="datetimeFigureOut">
              <a:rPr lang="en-US" smtClean="0"/>
              <a:t>11/14/2017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F929FC-FCF9-5B4F-884B-550AE81E3ADF}" type="slidenum">
              <a:rPr lang="en-US" smtClean="0"/>
              <a:t>‹#›</a:t>
            </a:fld>
            <a:endParaRPr lang="en-US"/>
          </a:p>
        </p:txBody>
      </p:sp>
    </p:spTree>
    <p:extLst>
      <p:ext uri="{BB962C8B-B14F-4D97-AF65-F5344CB8AC3E}">
        <p14:creationId xmlns:p14="http://schemas.microsoft.com/office/powerpoint/2010/main" val="37039462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userDrawn="1"/>
        </p:nvSpPr>
        <p:spPr>
          <a:xfrm>
            <a:off x="0" y="0"/>
            <a:ext cx="9144000" cy="989704"/>
          </a:xfrm>
          <a:prstGeom prst="rect">
            <a:avLst/>
          </a:prstGeom>
          <a:solidFill>
            <a:srgbClr val="7CADD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595959"/>
              </a:solidFill>
            </a:endParaRPr>
          </a:p>
        </p:txBody>
      </p: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8B7F2C-0EC4-004C-9347-38B1D2BC9ECB}" type="datetimeFigureOut">
              <a:rPr lang="en-US" smtClean="0"/>
              <a:t>11/14/2017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F929FC-FCF9-5B4F-884B-550AE81E3ADF}" type="slidenum">
              <a:rPr lang="en-US" smtClean="0"/>
              <a:t>‹#›</a:t>
            </a:fld>
            <a:endParaRPr lang="en-US"/>
          </a:p>
        </p:txBody>
      </p:sp>
    </p:spTree>
    <p:extLst>
      <p:ext uri="{BB962C8B-B14F-4D97-AF65-F5344CB8AC3E}">
        <p14:creationId xmlns:p14="http://schemas.microsoft.com/office/powerpoint/2010/main" val="2631263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38B7F2C-0EC4-004C-9347-38B1D2BC9ECB}" type="datetimeFigureOut">
              <a:rPr lang="en-US" smtClean="0">
                <a:solidFill>
                  <a:prstClr val="black">
                    <a:tint val="75000"/>
                  </a:prstClr>
                </a:solidFill>
              </a:rPr>
              <a:pPr/>
              <a:t>11/14/2017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2F929FC-FCF9-5B4F-884B-550AE81E3ADF}" type="slidenum">
              <a:rPr lang="en-US" smtClean="0">
                <a:solidFill>
                  <a:prstClr val="black">
                    <a:tint val="75000"/>
                  </a:prstClr>
                </a:solidFill>
              </a:rPr>
              <a:pPr/>
              <a:t>‹#›</a:t>
            </a:fld>
            <a:endParaRPr lang="en-US">
              <a:solidFill>
                <a:prstClr val="black">
                  <a:tint val="75000"/>
                </a:prstClr>
              </a:solidFill>
            </a:endParaRPr>
          </a:p>
        </p:txBody>
      </p:sp>
      <p:sp>
        <p:nvSpPr>
          <p:cNvPr id="13" name="Rectangle 12"/>
          <p:cNvSpPr/>
          <p:nvPr userDrawn="1"/>
        </p:nvSpPr>
        <p:spPr>
          <a:xfrm>
            <a:off x="4496696" y="0"/>
            <a:ext cx="4647304" cy="6858000"/>
          </a:xfrm>
          <a:prstGeom prst="rect">
            <a:avLst/>
          </a:prstGeom>
          <a:solidFill>
            <a:schemeClr val="bg1">
              <a:alpha val="8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hasCustomPrompt="1"/>
          </p:nvPr>
        </p:nvSpPr>
        <p:spPr>
          <a:xfrm>
            <a:off x="4776396" y="3769079"/>
            <a:ext cx="4098663" cy="1470025"/>
          </a:xfrm>
        </p:spPr>
        <p:txBody>
          <a:bodyPr anchor="b" anchorCtr="0">
            <a:normAutofit/>
          </a:bodyPr>
          <a:lstStyle>
            <a:lvl1pPr algn="l">
              <a:defRPr sz="3200">
                <a:solidFill>
                  <a:srgbClr val="545759"/>
                </a:solidFill>
              </a:defRPr>
            </a:lvl1pPr>
          </a:lstStyle>
          <a:p>
            <a:r>
              <a:rPr lang="en-US" dirty="0"/>
              <a:t>Title of presentation</a:t>
            </a:r>
          </a:p>
        </p:txBody>
      </p:sp>
      <p:sp>
        <p:nvSpPr>
          <p:cNvPr id="3" name="Subtitle 2"/>
          <p:cNvSpPr>
            <a:spLocks noGrp="1"/>
          </p:cNvSpPr>
          <p:nvPr>
            <p:ph type="subTitle" idx="1" hasCustomPrompt="1"/>
          </p:nvPr>
        </p:nvSpPr>
        <p:spPr>
          <a:xfrm>
            <a:off x="4771016" y="5425346"/>
            <a:ext cx="4098664" cy="948466"/>
          </a:xfrm>
        </p:spPr>
        <p:txBody>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b="1" dirty="0">
                <a:solidFill>
                  <a:schemeClr val="tx1">
                    <a:lumMod val="65000"/>
                    <a:lumOff val="35000"/>
                  </a:schemeClr>
                </a:solidFill>
                <a:latin typeface="Century Gothic"/>
                <a:cs typeface="Century Gothic"/>
              </a:rPr>
              <a:t>Presenter’s name</a:t>
            </a:r>
          </a:p>
          <a:p>
            <a:r>
              <a:rPr lang="en-US" dirty="0">
                <a:solidFill>
                  <a:schemeClr val="tx1">
                    <a:lumMod val="65000"/>
                    <a:lumOff val="35000"/>
                  </a:schemeClr>
                </a:solidFill>
                <a:latin typeface="Century Gothic"/>
                <a:cs typeface="Century Gothic"/>
              </a:rPr>
              <a:t>Presenter’s title</a:t>
            </a:r>
          </a:p>
        </p:txBody>
      </p:sp>
      <p:pic>
        <p:nvPicPr>
          <p:cNvPr id="14" name="Picture 3" descr="Intrahealth_Logo_PMS-0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5130093" y="488000"/>
            <a:ext cx="3380509" cy="1222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17933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38B7F2C-0EC4-004C-9347-38B1D2BC9ECB}" type="datetimeFigureOut">
              <a:rPr lang="en-US" smtClean="0">
                <a:solidFill>
                  <a:prstClr val="black">
                    <a:tint val="75000"/>
                  </a:prstClr>
                </a:solidFill>
              </a:rPr>
              <a:pPr/>
              <a:t>11/14/2017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2F929FC-FCF9-5B4F-884B-550AE81E3ADF}" type="slidenum">
              <a:rPr lang="en-US" smtClean="0">
                <a:solidFill>
                  <a:prstClr val="black">
                    <a:tint val="75000"/>
                  </a:prstClr>
                </a:solidFill>
              </a:rPr>
              <a:pPr/>
              <a:t>‹#›</a:t>
            </a:fld>
            <a:endParaRPr lang="en-US">
              <a:solidFill>
                <a:prstClr val="black">
                  <a:tint val="75000"/>
                </a:prstClr>
              </a:solidFill>
            </a:endParaRPr>
          </a:p>
        </p:txBody>
      </p:sp>
      <p:sp>
        <p:nvSpPr>
          <p:cNvPr id="13" name="Rectangle 12"/>
          <p:cNvSpPr/>
          <p:nvPr userDrawn="1"/>
        </p:nvSpPr>
        <p:spPr>
          <a:xfrm>
            <a:off x="6275" y="0"/>
            <a:ext cx="4647304" cy="6858000"/>
          </a:xfrm>
          <a:prstGeom prst="rect">
            <a:avLst/>
          </a:prstGeom>
          <a:solidFill>
            <a:schemeClr val="bg1">
              <a:alpha val="8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hasCustomPrompt="1"/>
          </p:nvPr>
        </p:nvSpPr>
        <p:spPr>
          <a:xfrm>
            <a:off x="285975" y="3769079"/>
            <a:ext cx="4098663" cy="1470025"/>
          </a:xfrm>
        </p:spPr>
        <p:txBody>
          <a:bodyPr anchor="b" anchorCtr="0">
            <a:normAutofit/>
          </a:bodyPr>
          <a:lstStyle>
            <a:lvl1pPr algn="l">
              <a:defRPr sz="3200">
                <a:solidFill>
                  <a:srgbClr val="545759"/>
                </a:solidFill>
              </a:defRPr>
            </a:lvl1pPr>
          </a:lstStyle>
          <a:p>
            <a:r>
              <a:rPr lang="en-US" dirty="0"/>
              <a:t>Title of presentation</a:t>
            </a:r>
          </a:p>
        </p:txBody>
      </p:sp>
      <p:sp>
        <p:nvSpPr>
          <p:cNvPr id="3" name="Subtitle 2"/>
          <p:cNvSpPr>
            <a:spLocks noGrp="1"/>
          </p:cNvSpPr>
          <p:nvPr>
            <p:ph type="subTitle" idx="1" hasCustomPrompt="1"/>
          </p:nvPr>
        </p:nvSpPr>
        <p:spPr>
          <a:xfrm>
            <a:off x="280595" y="5425346"/>
            <a:ext cx="4098664" cy="948466"/>
          </a:xfrm>
        </p:spPr>
        <p:txBody>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b="1" dirty="0">
                <a:solidFill>
                  <a:schemeClr val="tx1">
                    <a:lumMod val="65000"/>
                    <a:lumOff val="35000"/>
                  </a:schemeClr>
                </a:solidFill>
                <a:latin typeface="Century Gothic"/>
                <a:cs typeface="Century Gothic"/>
              </a:rPr>
              <a:t>Presenter’s name</a:t>
            </a:r>
          </a:p>
          <a:p>
            <a:r>
              <a:rPr lang="en-US" dirty="0">
                <a:solidFill>
                  <a:schemeClr val="tx1">
                    <a:lumMod val="65000"/>
                    <a:lumOff val="35000"/>
                  </a:schemeClr>
                </a:solidFill>
                <a:latin typeface="Century Gothic"/>
                <a:cs typeface="Century Gothic"/>
              </a:rPr>
              <a:t>Presenter’s title</a:t>
            </a:r>
          </a:p>
        </p:txBody>
      </p:sp>
      <p:pic>
        <p:nvPicPr>
          <p:cNvPr id="14" name="Picture 3" descr="Intrahealth_Logo_PMS-0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639672" y="488000"/>
            <a:ext cx="3380509" cy="1222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44369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38B7F2C-0EC4-004C-9347-38B1D2BC9ECB}" type="datetimeFigureOut">
              <a:rPr lang="en-US" smtClean="0">
                <a:solidFill>
                  <a:prstClr val="black">
                    <a:tint val="75000"/>
                  </a:prstClr>
                </a:solidFill>
              </a:rPr>
              <a:pPr/>
              <a:t>11/14/2017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2F929FC-FCF9-5B4F-884B-550AE81E3ADF}" type="slidenum">
              <a:rPr lang="en-US" smtClean="0">
                <a:solidFill>
                  <a:prstClr val="black">
                    <a:tint val="75000"/>
                  </a:prstClr>
                </a:solidFill>
              </a:rPr>
              <a:pPr/>
              <a:t>‹#›</a:t>
            </a:fld>
            <a:endParaRPr lang="en-US">
              <a:solidFill>
                <a:prstClr val="black">
                  <a:tint val="75000"/>
                </a:prstClr>
              </a:solidFill>
            </a:endParaRPr>
          </a:p>
        </p:txBody>
      </p:sp>
      <p:sp>
        <p:nvSpPr>
          <p:cNvPr id="13" name="Rectangle 12"/>
          <p:cNvSpPr/>
          <p:nvPr userDrawn="1"/>
        </p:nvSpPr>
        <p:spPr>
          <a:xfrm>
            <a:off x="4496696" y="0"/>
            <a:ext cx="4647304" cy="6858000"/>
          </a:xfrm>
          <a:prstGeom prst="rect">
            <a:avLst/>
          </a:prstGeom>
          <a:solidFill>
            <a:schemeClr val="bg1">
              <a:alpha val="8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hasCustomPrompt="1"/>
          </p:nvPr>
        </p:nvSpPr>
        <p:spPr>
          <a:xfrm>
            <a:off x="4776396" y="3769079"/>
            <a:ext cx="4098663" cy="1470025"/>
          </a:xfrm>
        </p:spPr>
        <p:txBody>
          <a:bodyPr anchor="b" anchorCtr="0">
            <a:normAutofit/>
          </a:bodyPr>
          <a:lstStyle>
            <a:lvl1pPr algn="l">
              <a:defRPr sz="3200">
                <a:solidFill>
                  <a:srgbClr val="545759"/>
                </a:solidFill>
              </a:defRPr>
            </a:lvl1pPr>
          </a:lstStyle>
          <a:p>
            <a:r>
              <a:rPr lang="en-US" dirty="0"/>
              <a:t>Title of presentation</a:t>
            </a:r>
          </a:p>
        </p:txBody>
      </p:sp>
      <p:sp>
        <p:nvSpPr>
          <p:cNvPr id="3" name="Subtitle 2"/>
          <p:cNvSpPr>
            <a:spLocks noGrp="1"/>
          </p:cNvSpPr>
          <p:nvPr>
            <p:ph type="subTitle" idx="1" hasCustomPrompt="1"/>
          </p:nvPr>
        </p:nvSpPr>
        <p:spPr>
          <a:xfrm>
            <a:off x="4771016" y="5425346"/>
            <a:ext cx="4098664" cy="948466"/>
          </a:xfrm>
        </p:spPr>
        <p:txBody>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b="1" dirty="0">
                <a:solidFill>
                  <a:schemeClr val="tx1">
                    <a:lumMod val="65000"/>
                    <a:lumOff val="35000"/>
                  </a:schemeClr>
                </a:solidFill>
                <a:latin typeface="Century Gothic"/>
                <a:cs typeface="Century Gothic"/>
              </a:rPr>
              <a:t>Presenter’s name</a:t>
            </a:r>
          </a:p>
          <a:p>
            <a:r>
              <a:rPr lang="en-US" dirty="0">
                <a:solidFill>
                  <a:schemeClr val="tx1">
                    <a:lumMod val="65000"/>
                    <a:lumOff val="35000"/>
                  </a:schemeClr>
                </a:solidFill>
                <a:latin typeface="Century Gothic"/>
                <a:cs typeface="Century Gothic"/>
              </a:rPr>
              <a:t>Presenter’s title</a:t>
            </a:r>
          </a:p>
        </p:txBody>
      </p:sp>
      <p:pic>
        <p:nvPicPr>
          <p:cNvPr id="14" name="Picture 3" descr="Intrahealth_Logo_PMS-0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5130093" y="488000"/>
            <a:ext cx="3380509" cy="1222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5867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38B7F2C-0EC4-004C-9347-38B1D2BC9ECB}" type="datetimeFigureOut">
              <a:rPr lang="en-US" smtClean="0">
                <a:solidFill>
                  <a:prstClr val="black">
                    <a:tint val="75000"/>
                  </a:prstClr>
                </a:solidFill>
              </a:rPr>
              <a:pPr/>
              <a:t>11/14/2017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2F929FC-FCF9-5B4F-884B-550AE81E3ADF}" type="slidenum">
              <a:rPr lang="en-US" smtClean="0">
                <a:solidFill>
                  <a:prstClr val="black">
                    <a:tint val="75000"/>
                  </a:prstClr>
                </a:solidFill>
              </a:rPr>
              <a:pPr/>
              <a:t>‹#›</a:t>
            </a:fld>
            <a:endParaRPr lang="en-US">
              <a:solidFill>
                <a:prstClr val="black">
                  <a:tint val="75000"/>
                </a:prstClr>
              </a:solidFill>
            </a:endParaRPr>
          </a:p>
        </p:txBody>
      </p:sp>
      <p:sp>
        <p:nvSpPr>
          <p:cNvPr id="13" name="Rectangle 12"/>
          <p:cNvSpPr/>
          <p:nvPr userDrawn="1"/>
        </p:nvSpPr>
        <p:spPr>
          <a:xfrm>
            <a:off x="6275" y="0"/>
            <a:ext cx="4647304" cy="6858000"/>
          </a:xfrm>
          <a:prstGeom prst="rect">
            <a:avLst/>
          </a:prstGeom>
          <a:solidFill>
            <a:schemeClr val="bg1">
              <a:alpha val="8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hasCustomPrompt="1"/>
          </p:nvPr>
        </p:nvSpPr>
        <p:spPr>
          <a:xfrm>
            <a:off x="285975" y="3769079"/>
            <a:ext cx="4098663" cy="1470025"/>
          </a:xfrm>
        </p:spPr>
        <p:txBody>
          <a:bodyPr anchor="b" anchorCtr="0">
            <a:normAutofit/>
          </a:bodyPr>
          <a:lstStyle>
            <a:lvl1pPr algn="l">
              <a:defRPr sz="3200">
                <a:solidFill>
                  <a:srgbClr val="545759"/>
                </a:solidFill>
              </a:defRPr>
            </a:lvl1pPr>
          </a:lstStyle>
          <a:p>
            <a:r>
              <a:rPr lang="en-US" dirty="0"/>
              <a:t>Title of presentation</a:t>
            </a:r>
          </a:p>
        </p:txBody>
      </p:sp>
      <p:sp>
        <p:nvSpPr>
          <p:cNvPr id="3" name="Subtitle 2"/>
          <p:cNvSpPr>
            <a:spLocks noGrp="1"/>
          </p:cNvSpPr>
          <p:nvPr>
            <p:ph type="subTitle" idx="1" hasCustomPrompt="1"/>
          </p:nvPr>
        </p:nvSpPr>
        <p:spPr>
          <a:xfrm>
            <a:off x="280595" y="5425346"/>
            <a:ext cx="4098664" cy="948466"/>
          </a:xfrm>
        </p:spPr>
        <p:txBody>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b="1" dirty="0">
                <a:solidFill>
                  <a:schemeClr val="tx1">
                    <a:lumMod val="65000"/>
                    <a:lumOff val="35000"/>
                  </a:schemeClr>
                </a:solidFill>
                <a:latin typeface="Century Gothic"/>
                <a:cs typeface="Century Gothic"/>
              </a:rPr>
              <a:t>Presenter’s name</a:t>
            </a:r>
          </a:p>
          <a:p>
            <a:r>
              <a:rPr lang="en-US" dirty="0">
                <a:solidFill>
                  <a:schemeClr val="tx1">
                    <a:lumMod val="65000"/>
                    <a:lumOff val="35000"/>
                  </a:schemeClr>
                </a:solidFill>
                <a:latin typeface="Century Gothic"/>
                <a:cs typeface="Century Gothic"/>
              </a:rPr>
              <a:t>Presenter’s title</a:t>
            </a:r>
          </a:p>
        </p:txBody>
      </p:sp>
      <p:pic>
        <p:nvPicPr>
          <p:cNvPr id="14" name="Picture 3" descr="Intrahealth_Logo_PMS-0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639672" y="488000"/>
            <a:ext cx="3380509" cy="1222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07623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userDrawn="1"/>
        </p:nvSpPr>
        <p:spPr>
          <a:xfrm>
            <a:off x="0" y="0"/>
            <a:ext cx="9144000" cy="989704"/>
          </a:xfrm>
          <a:prstGeom prst="rect">
            <a:avLst/>
          </a:prstGeom>
          <a:solidFill>
            <a:srgbClr val="7CADD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595959"/>
              </a:solidFill>
            </a:endParaRPr>
          </a:p>
        </p:txBody>
      </p:sp>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1"/>
            <a:ext cx="9144000" cy="989704"/>
          </a:xfrm>
          <a:prstGeom prst="rect">
            <a:avLst/>
          </a:prstGeom>
          <a:noFill/>
          <a:ln>
            <a:noFill/>
          </a:ln>
        </p:spPr>
      </p:pic>
      <p:sp>
        <p:nvSpPr>
          <p:cNvPr id="2" name="Title 1"/>
          <p:cNvSpPr>
            <a:spLocks noGrp="1"/>
          </p:cNvSpPr>
          <p:nvPr>
            <p:ph type="title"/>
          </p:nvPr>
        </p:nvSpPr>
        <p:spPr>
          <a:xfrm>
            <a:off x="107576" y="139849"/>
            <a:ext cx="8896575" cy="849855"/>
          </a:xfrm>
        </p:spPr>
        <p:txBody>
          <a:bodyPr/>
          <a:lstStyle/>
          <a:p>
            <a:r>
              <a:rPr lang="en-US"/>
              <a:t>Click to edit Master title style</a:t>
            </a:r>
          </a:p>
        </p:txBody>
      </p:sp>
      <p:sp>
        <p:nvSpPr>
          <p:cNvPr id="3" name="Content Placeholder 2"/>
          <p:cNvSpPr>
            <a:spLocks noGrp="1"/>
          </p:cNvSpPr>
          <p:nvPr>
            <p:ph idx="1"/>
          </p:nvPr>
        </p:nvSpPr>
        <p:spPr>
          <a:xfrm>
            <a:off x="457200" y="1226372"/>
            <a:ext cx="8229600" cy="48997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8B7F2C-0EC4-004C-9347-38B1D2BC9ECB}" type="datetimeFigureOut">
              <a:rPr lang="en-US" smtClean="0">
                <a:solidFill>
                  <a:prstClr val="black">
                    <a:tint val="75000"/>
                  </a:prstClr>
                </a:solidFill>
              </a:rPr>
              <a:pPr/>
              <a:t>11/14/2017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2F929FC-FCF9-5B4F-884B-550AE81E3AD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050174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pic>
        <p:nvPicPr>
          <p:cNvPr id="8"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b="-1"/>
          <a:stretch/>
        </p:blipFill>
        <p:spPr bwMode="auto">
          <a:xfrm>
            <a:off x="-20320" y="0"/>
            <a:ext cx="9159443" cy="627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ate Placeholder 3"/>
          <p:cNvSpPr>
            <a:spLocks noGrp="1"/>
          </p:cNvSpPr>
          <p:nvPr>
            <p:ph type="dt" sz="half" idx="10"/>
          </p:nvPr>
        </p:nvSpPr>
        <p:spPr/>
        <p:txBody>
          <a:bodyPr/>
          <a:lstStyle/>
          <a:p>
            <a:fld id="{138B7F2C-0EC4-004C-9347-38B1D2BC9ECB}" type="datetimeFigureOut">
              <a:rPr lang="en-US" smtClean="0">
                <a:solidFill>
                  <a:prstClr val="black">
                    <a:tint val="75000"/>
                  </a:prstClr>
                </a:solidFill>
              </a:rPr>
              <a:pPr/>
              <a:t>11/14/2017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2F929FC-FCF9-5B4F-884B-550AE81E3ADF}" type="slidenum">
              <a:rPr lang="en-US" smtClean="0">
                <a:solidFill>
                  <a:prstClr val="black">
                    <a:tint val="75000"/>
                  </a:prstClr>
                </a:solidFill>
              </a:rPr>
              <a:pPr/>
              <a:t>‹#›</a:t>
            </a:fld>
            <a:endParaRPr lang="en-US">
              <a:solidFill>
                <a:prstClr val="black">
                  <a:tint val="75000"/>
                </a:prstClr>
              </a:solidFill>
            </a:endParaRPr>
          </a:p>
        </p:txBody>
      </p:sp>
      <p:sp>
        <p:nvSpPr>
          <p:cNvPr id="9" name="Rectangle 8"/>
          <p:cNvSpPr>
            <a:spLocks noChangeArrowheads="1"/>
          </p:cNvSpPr>
          <p:nvPr userDrawn="1"/>
        </p:nvSpPr>
        <p:spPr bwMode="auto">
          <a:xfrm>
            <a:off x="0" y="3160713"/>
            <a:ext cx="9144000" cy="3697287"/>
          </a:xfrm>
          <a:prstGeom prst="rect">
            <a:avLst/>
          </a:prstGeom>
          <a:solidFill>
            <a:srgbClr val="7CADD3"/>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en-US" dirty="0">
              <a:solidFill>
                <a:srgbClr val="545759"/>
              </a:solidFill>
            </a:endParaRPr>
          </a:p>
        </p:txBody>
      </p:sp>
      <p:sp>
        <p:nvSpPr>
          <p:cNvPr id="10" name="Rectangle 9"/>
          <p:cNvSpPr>
            <a:spLocks noChangeArrowheads="1"/>
          </p:cNvSpPr>
          <p:nvPr userDrawn="1"/>
        </p:nvSpPr>
        <p:spPr bwMode="auto">
          <a:xfrm>
            <a:off x="0" y="2571078"/>
            <a:ext cx="9144000" cy="588047"/>
          </a:xfrm>
          <a:prstGeom prst="rect">
            <a:avLst/>
          </a:prstGeom>
          <a:solidFill>
            <a:schemeClr val="tx2">
              <a:alpha val="70000"/>
            </a:schemeClr>
          </a:solidFill>
          <a:ln>
            <a:noFill/>
          </a:ln>
          <a:effectLst>
            <a:outerShdw blurRad="63500" dist="23000" sx="999" sy="999" rotWithShape="0">
              <a:srgbClr val="000000">
                <a:alpha val="74997"/>
              </a:srgbClr>
            </a:outerShdw>
          </a:effectLst>
          <a:extLst/>
        </p:spPr>
        <p:txBody>
          <a:bodyPr anchor="ctr"/>
          <a:lstStyle/>
          <a:p>
            <a:pPr algn="ctr">
              <a:defRPr/>
            </a:pPr>
            <a:endParaRPr lang="en-US">
              <a:solidFill>
                <a:prstClr val="white"/>
              </a:solidFill>
            </a:endParaRPr>
          </a:p>
        </p:txBody>
      </p:sp>
      <p:sp>
        <p:nvSpPr>
          <p:cNvPr id="2" name="Title 1"/>
          <p:cNvSpPr>
            <a:spLocks noGrp="1"/>
          </p:cNvSpPr>
          <p:nvPr>
            <p:ph type="title"/>
          </p:nvPr>
        </p:nvSpPr>
        <p:spPr>
          <a:xfrm>
            <a:off x="444601" y="2571078"/>
            <a:ext cx="8229600" cy="568362"/>
          </a:xfrm>
        </p:spPr>
        <p:txBody>
          <a:bodyPr>
            <a:normAutofit/>
          </a:bodyPr>
          <a:lstStyle>
            <a:lvl1pPr algn="l">
              <a:defRPr sz="3600"/>
            </a:lvl1pPr>
          </a:lstStyle>
          <a:p>
            <a:r>
              <a:rPr lang="en-US"/>
              <a:t>Click to edit Master title style</a:t>
            </a:r>
          </a:p>
        </p:txBody>
      </p:sp>
      <p:sp>
        <p:nvSpPr>
          <p:cNvPr id="3" name="Content Placeholder 2"/>
          <p:cNvSpPr>
            <a:spLocks noGrp="1"/>
          </p:cNvSpPr>
          <p:nvPr>
            <p:ph idx="1"/>
          </p:nvPr>
        </p:nvSpPr>
        <p:spPr>
          <a:xfrm>
            <a:off x="457200" y="3291840"/>
            <a:ext cx="8229600" cy="333487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299961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38B7F2C-0EC4-004C-9347-38B1D2BC9ECB}" type="datetimeFigureOut">
              <a:rPr lang="en-US" smtClean="0">
                <a:solidFill>
                  <a:prstClr val="black">
                    <a:tint val="75000"/>
                  </a:prstClr>
                </a:solidFill>
              </a:rPr>
              <a:pPr/>
              <a:t>11/14/2017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2F929FC-FCF9-5B4F-884B-550AE81E3ADF}" type="slidenum">
              <a:rPr lang="en-US" smtClean="0">
                <a:solidFill>
                  <a:prstClr val="black">
                    <a:tint val="75000"/>
                  </a:prstClr>
                </a:solidFill>
              </a:rPr>
              <a:pPr/>
              <a:t>‹#›</a:t>
            </a:fld>
            <a:endParaRPr lang="en-US">
              <a:solidFill>
                <a:prstClr val="black">
                  <a:tint val="75000"/>
                </a:prstClr>
              </a:solidFill>
            </a:endParaRPr>
          </a:p>
        </p:txBody>
      </p:sp>
      <p:sp>
        <p:nvSpPr>
          <p:cNvPr id="9" name="Rectangle 8"/>
          <p:cNvSpPr>
            <a:spLocks noChangeArrowheads="1"/>
          </p:cNvSpPr>
          <p:nvPr userDrawn="1"/>
        </p:nvSpPr>
        <p:spPr bwMode="auto">
          <a:xfrm>
            <a:off x="0" y="3160713"/>
            <a:ext cx="9144000" cy="3697287"/>
          </a:xfrm>
          <a:prstGeom prst="rect">
            <a:avLst/>
          </a:prstGeom>
          <a:solidFill>
            <a:srgbClr val="7CADD3"/>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en-US" dirty="0">
              <a:solidFill>
                <a:srgbClr val="545759"/>
              </a:solidFill>
            </a:endParaRPr>
          </a:p>
        </p:txBody>
      </p:sp>
      <p:sp>
        <p:nvSpPr>
          <p:cNvPr id="2" name="Title 1"/>
          <p:cNvSpPr>
            <a:spLocks noGrp="1"/>
          </p:cNvSpPr>
          <p:nvPr>
            <p:ph type="title"/>
          </p:nvPr>
        </p:nvSpPr>
        <p:spPr>
          <a:xfrm>
            <a:off x="444601" y="2571078"/>
            <a:ext cx="8229600" cy="568362"/>
          </a:xfrm>
        </p:spPr>
        <p:txBody>
          <a:bodyPr>
            <a:normAutofit/>
          </a:bodyPr>
          <a:lstStyle>
            <a:lvl1pPr algn="l">
              <a:defRPr sz="3600"/>
            </a:lvl1pPr>
          </a:lstStyle>
          <a:p>
            <a:r>
              <a:rPr lang="en-US"/>
              <a:t>Click to edit Master title style</a:t>
            </a:r>
          </a:p>
        </p:txBody>
      </p:sp>
      <p:sp>
        <p:nvSpPr>
          <p:cNvPr id="3" name="Content Placeholder 2"/>
          <p:cNvSpPr>
            <a:spLocks noGrp="1"/>
          </p:cNvSpPr>
          <p:nvPr>
            <p:ph idx="1"/>
          </p:nvPr>
        </p:nvSpPr>
        <p:spPr>
          <a:xfrm>
            <a:off x="457200" y="3291840"/>
            <a:ext cx="8229600" cy="333487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482839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1"/>
            <a:ext cx="5325035" cy="6858000"/>
          </a:xfrm>
          <a:prstGeom prst="rect">
            <a:avLst/>
          </a:prstGeom>
          <a:noFill/>
          <a:ln>
            <a:noFill/>
          </a:ln>
        </p:spPr>
      </p:pic>
      <p:sp>
        <p:nvSpPr>
          <p:cNvPr id="4" name="Date Placeholder 3"/>
          <p:cNvSpPr>
            <a:spLocks noGrp="1"/>
          </p:cNvSpPr>
          <p:nvPr>
            <p:ph type="dt" sz="half" idx="10"/>
          </p:nvPr>
        </p:nvSpPr>
        <p:spPr/>
        <p:txBody>
          <a:bodyPr/>
          <a:lstStyle/>
          <a:p>
            <a:fld id="{138B7F2C-0EC4-004C-9347-38B1D2BC9ECB}" type="datetimeFigureOut">
              <a:rPr lang="en-US" smtClean="0">
                <a:solidFill>
                  <a:prstClr val="black">
                    <a:tint val="75000"/>
                  </a:prstClr>
                </a:solidFill>
              </a:rPr>
              <a:pPr/>
              <a:t>11/14/2017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2F929FC-FCF9-5B4F-884B-550AE81E3ADF}" type="slidenum">
              <a:rPr lang="en-US" smtClean="0">
                <a:solidFill>
                  <a:prstClr val="black">
                    <a:tint val="75000"/>
                  </a:prstClr>
                </a:solidFill>
              </a:rPr>
              <a:pPr/>
              <a:t>‹#›</a:t>
            </a:fld>
            <a:endParaRPr lang="en-US">
              <a:solidFill>
                <a:prstClr val="black">
                  <a:tint val="75000"/>
                </a:prstClr>
              </a:solidFill>
            </a:endParaRPr>
          </a:p>
        </p:txBody>
      </p:sp>
      <p:sp>
        <p:nvSpPr>
          <p:cNvPr id="2" name="Title 1"/>
          <p:cNvSpPr>
            <a:spLocks noGrp="1"/>
          </p:cNvSpPr>
          <p:nvPr>
            <p:ph type="title"/>
          </p:nvPr>
        </p:nvSpPr>
        <p:spPr>
          <a:xfrm>
            <a:off x="444601" y="451821"/>
            <a:ext cx="4493159" cy="568362"/>
          </a:xfrm>
        </p:spPr>
        <p:txBody>
          <a:bodyPr>
            <a:normAutofit/>
          </a:bodyPr>
          <a:lstStyle>
            <a:lvl1pPr algn="l">
              <a:defRPr sz="3600"/>
            </a:lvl1pPr>
          </a:lstStyle>
          <a:p>
            <a:r>
              <a:rPr lang="en-US"/>
              <a:t>Click to edit Master title style</a:t>
            </a:r>
            <a:endParaRPr lang="en-US" dirty="0"/>
          </a:p>
        </p:txBody>
      </p:sp>
      <p:sp>
        <p:nvSpPr>
          <p:cNvPr id="3" name="Content Placeholder 2"/>
          <p:cNvSpPr>
            <a:spLocks noGrp="1"/>
          </p:cNvSpPr>
          <p:nvPr>
            <p:ph idx="1"/>
          </p:nvPr>
        </p:nvSpPr>
        <p:spPr>
          <a:xfrm>
            <a:off x="457200" y="1861074"/>
            <a:ext cx="4480560" cy="47656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19331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4020457" cy="6858001"/>
          </a:xfrm>
          <a:prstGeom prst="rect">
            <a:avLst/>
          </a:prstGeom>
        </p:spPr>
      </p:pic>
      <p:sp>
        <p:nvSpPr>
          <p:cNvPr id="4" name="Date Placeholder 3"/>
          <p:cNvSpPr>
            <a:spLocks noGrp="1"/>
          </p:cNvSpPr>
          <p:nvPr>
            <p:ph type="dt" sz="half" idx="10"/>
          </p:nvPr>
        </p:nvSpPr>
        <p:spPr/>
        <p:txBody>
          <a:bodyPr/>
          <a:lstStyle/>
          <a:p>
            <a:fld id="{138B7F2C-0EC4-004C-9347-38B1D2BC9ECB}" type="datetimeFigureOut">
              <a:rPr lang="en-US" smtClean="0">
                <a:solidFill>
                  <a:prstClr val="black">
                    <a:tint val="75000"/>
                  </a:prstClr>
                </a:solidFill>
              </a:rPr>
              <a:pPr/>
              <a:t>11/14/2017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2F929FC-FCF9-5B4F-884B-550AE81E3ADF}" type="slidenum">
              <a:rPr lang="en-US" smtClean="0">
                <a:solidFill>
                  <a:prstClr val="black">
                    <a:tint val="75000"/>
                  </a:prstClr>
                </a:solidFill>
              </a:rPr>
              <a:pPr/>
              <a:t>‹#›</a:t>
            </a:fld>
            <a:endParaRPr lang="en-US">
              <a:solidFill>
                <a:prstClr val="black">
                  <a:tint val="75000"/>
                </a:prstClr>
              </a:solidFill>
            </a:endParaRPr>
          </a:p>
        </p:txBody>
      </p:sp>
      <p:sp>
        <p:nvSpPr>
          <p:cNvPr id="2" name="Title 1"/>
          <p:cNvSpPr>
            <a:spLocks noGrp="1"/>
          </p:cNvSpPr>
          <p:nvPr>
            <p:ph type="title"/>
          </p:nvPr>
        </p:nvSpPr>
        <p:spPr>
          <a:xfrm>
            <a:off x="262663" y="451821"/>
            <a:ext cx="3478669" cy="568362"/>
          </a:xfrm>
        </p:spPr>
        <p:txBody>
          <a:bodyPr>
            <a:no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275771" y="1861074"/>
            <a:ext cx="3468915" cy="47656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837957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rgbClr val="7CADD3">
            <a:alpha val="84000"/>
          </a:srgbClr>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38B7F2C-0EC4-004C-9347-38B1D2BC9ECB}" type="datetimeFigureOut">
              <a:rPr lang="en-US" smtClean="0">
                <a:solidFill>
                  <a:srgbClr val="4C4D4F">
                    <a:tint val="75000"/>
                  </a:srgbClr>
                </a:solidFill>
              </a:rPr>
              <a:pPr/>
              <a:t>11/14/2017</a:t>
            </a:fld>
            <a:endParaRPr lang="en-US">
              <a:solidFill>
                <a:srgbClr val="4C4D4F">
                  <a:tint val="75000"/>
                </a:srgbClr>
              </a:solidFill>
            </a:endParaRPr>
          </a:p>
        </p:txBody>
      </p:sp>
      <p:sp>
        <p:nvSpPr>
          <p:cNvPr id="5" name="Footer Placeholder 4"/>
          <p:cNvSpPr>
            <a:spLocks noGrp="1"/>
          </p:cNvSpPr>
          <p:nvPr>
            <p:ph type="ftr" sz="quarter" idx="11"/>
          </p:nvPr>
        </p:nvSpPr>
        <p:spPr/>
        <p:txBody>
          <a:bodyPr/>
          <a:lstStyle/>
          <a:p>
            <a:endParaRPr lang="en-US">
              <a:solidFill>
                <a:srgbClr val="4C4D4F">
                  <a:tint val="75000"/>
                </a:srgbClr>
              </a:solidFill>
            </a:endParaRPr>
          </a:p>
        </p:txBody>
      </p:sp>
      <p:sp>
        <p:nvSpPr>
          <p:cNvPr id="6" name="Slide Number Placeholder 5"/>
          <p:cNvSpPr>
            <a:spLocks noGrp="1"/>
          </p:cNvSpPr>
          <p:nvPr>
            <p:ph type="sldNum" sz="quarter" idx="12"/>
          </p:nvPr>
        </p:nvSpPr>
        <p:spPr/>
        <p:txBody>
          <a:bodyPr/>
          <a:lstStyle/>
          <a:p>
            <a:fld id="{12F929FC-FCF9-5B4F-884B-550AE81E3ADF}" type="slidenum">
              <a:rPr lang="en-US" smtClean="0">
                <a:solidFill>
                  <a:srgbClr val="4C4D4F">
                    <a:tint val="75000"/>
                  </a:srgbClr>
                </a:solidFill>
              </a:rPr>
              <a:pPr/>
              <a:t>‹#›</a:t>
            </a:fld>
            <a:endParaRPr lang="en-US">
              <a:solidFill>
                <a:srgbClr val="4C4D4F">
                  <a:tint val="75000"/>
                </a:srgbClr>
              </a:solidFill>
            </a:endParaRPr>
          </a:p>
        </p:txBody>
      </p:sp>
      <p:sp>
        <p:nvSpPr>
          <p:cNvPr id="2" name="Title 1"/>
          <p:cNvSpPr>
            <a:spLocks noGrp="1"/>
          </p:cNvSpPr>
          <p:nvPr>
            <p:ph type="title"/>
          </p:nvPr>
        </p:nvSpPr>
        <p:spPr>
          <a:xfrm>
            <a:off x="444601" y="2571078"/>
            <a:ext cx="8229600" cy="568362"/>
          </a:xfrm>
        </p:spPr>
        <p:txBody>
          <a:bodyPr>
            <a:normAutofit/>
          </a:bodyPr>
          <a:lstStyle>
            <a:lvl1pPr algn="l">
              <a:defRPr sz="3600"/>
            </a:lvl1pPr>
          </a:lstStyle>
          <a:p>
            <a:r>
              <a:rPr lang="en-US"/>
              <a:t>Click to edit Master title style</a:t>
            </a:r>
          </a:p>
        </p:txBody>
      </p:sp>
      <p:sp>
        <p:nvSpPr>
          <p:cNvPr id="3" name="Content Placeholder 2"/>
          <p:cNvSpPr>
            <a:spLocks noGrp="1"/>
          </p:cNvSpPr>
          <p:nvPr>
            <p:ph idx="1"/>
          </p:nvPr>
        </p:nvSpPr>
        <p:spPr>
          <a:xfrm>
            <a:off x="457200" y="3291840"/>
            <a:ext cx="8229600" cy="333487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1" name="Picture 5" descr="Vector_Map_White-01.png"/>
          <p:cNvPicPr>
            <a:picLocks noChangeAspect="1"/>
          </p:cNvPicPr>
          <p:nvPr userDrawn="1"/>
        </p:nvPicPr>
        <p:blipFill>
          <a:blip r:embed="rId2" cstate="screen">
            <a:alphaModFix amt="64000"/>
            <a:extLst>
              <a:ext uri="{28A0092B-C50C-407E-A947-70E740481C1C}">
                <a14:useLocalDpi xmlns:a14="http://schemas.microsoft.com/office/drawing/2010/main"/>
              </a:ext>
            </a:extLst>
          </a:blip>
          <a:srcRect/>
          <a:stretch>
            <a:fillRect/>
          </a:stretch>
        </p:blipFill>
        <p:spPr bwMode="auto">
          <a:xfrm>
            <a:off x="-84138" y="531575"/>
            <a:ext cx="9228138"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1859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39849"/>
            <a:ext cx="8229600" cy="84985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8B7F2C-0EC4-004C-9347-38B1D2BC9ECB}" type="datetimeFigureOut">
              <a:rPr lang="en-US" smtClean="0"/>
              <a:t>11/14/2017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F929FC-FCF9-5B4F-884B-550AE81E3ADF}" type="slidenum">
              <a:rPr lang="en-US" smtClean="0"/>
              <a:t>‹#›</a:t>
            </a:fld>
            <a:endParaRPr lang="en-US"/>
          </a:p>
        </p:txBody>
      </p:sp>
    </p:spTree>
    <p:extLst>
      <p:ext uri="{BB962C8B-B14F-4D97-AF65-F5344CB8AC3E}">
        <p14:creationId xmlns:p14="http://schemas.microsoft.com/office/powerpoint/2010/main" val="2098145273"/>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50" r:id="rId3"/>
    <p:sldLayoutId id="2147483669" r:id="rId4"/>
    <p:sldLayoutId id="2147483673" r:id="rId5"/>
    <p:sldLayoutId id="2147483675" r:id="rId6"/>
    <p:sldLayoutId id="2147483808" r:id="rId7"/>
    <p:sldLayoutId id="2147483664" r:id="rId8"/>
    <p:sldLayoutId id="2147483662" r:id="rId9"/>
    <p:sldLayoutId id="2147483663" r:id="rId10"/>
    <p:sldLayoutId id="2147483777" r:id="rId11"/>
    <p:sldLayoutId id="2147483652" r:id="rId12"/>
    <p:sldLayoutId id="2147483653" r:id="rId13"/>
    <p:sldLayoutId id="2147483654" r:id="rId14"/>
    <p:sldLayoutId id="2147483809" r:id="rId15"/>
    <p:sldLayoutId id="2147483655" r:id="rId16"/>
    <p:sldLayoutId id="2147483656" r:id="rId17"/>
    <p:sldLayoutId id="2147483657" r:id="rId18"/>
    <p:sldLayoutId id="2147483658" r:id="rId19"/>
    <p:sldLayoutId id="2147483667" r:id="rId20"/>
    <p:sldLayoutId id="2147483668" r:id="rId21"/>
  </p:sldLayoutIdLst>
  <p:txStyles>
    <p:titleStyle>
      <a:lvl1pPr algn="ctr" defTabSz="457200" rtl="0" eaLnBrk="1" latinLnBrk="0" hangingPunct="1">
        <a:spcBef>
          <a:spcPct val="0"/>
        </a:spcBef>
        <a:buNone/>
        <a:defRPr sz="4400" b="1" kern="1200">
          <a:solidFill>
            <a:schemeClr val="bg1"/>
          </a:solidFill>
          <a:latin typeface="Century Gothic" panose="020B0502020202020204" pitchFamily="34" charset="0"/>
          <a:ea typeface="+mj-ea"/>
          <a:cs typeface="+mj-cs"/>
        </a:defRPr>
      </a:lvl1pPr>
    </p:titleStyle>
    <p:bodyStyle>
      <a:lvl1pPr marL="342900" indent="-342900" algn="l" defTabSz="457200" rtl="0" eaLnBrk="1" latinLnBrk="0" hangingPunct="1">
        <a:spcBef>
          <a:spcPct val="20000"/>
        </a:spcBef>
        <a:buFont typeface="Arial"/>
        <a:buChar char="•"/>
        <a:defRPr sz="3200" kern="1200">
          <a:solidFill>
            <a:srgbClr val="545759"/>
          </a:solidFill>
          <a:latin typeface="Century Gothic" panose="020B0502020202020204" pitchFamily="34" charset="0"/>
          <a:ea typeface="+mn-ea"/>
          <a:cs typeface="+mn-cs"/>
        </a:defRPr>
      </a:lvl1pPr>
      <a:lvl2pPr marL="742950" indent="-285750" algn="l" defTabSz="457200" rtl="0" eaLnBrk="1" latinLnBrk="0" hangingPunct="1">
        <a:spcBef>
          <a:spcPct val="20000"/>
        </a:spcBef>
        <a:buFont typeface="Arial"/>
        <a:buChar char="–"/>
        <a:defRPr sz="2800" kern="1200">
          <a:solidFill>
            <a:srgbClr val="545759"/>
          </a:solidFill>
          <a:latin typeface="Century Gothic" panose="020B0502020202020204" pitchFamily="34" charset="0"/>
          <a:ea typeface="+mn-ea"/>
          <a:cs typeface="+mn-cs"/>
        </a:defRPr>
      </a:lvl2pPr>
      <a:lvl3pPr marL="1143000" indent="-228600" algn="l" defTabSz="457200" rtl="0" eaLnBrk="1" latinLnBrk="0" hangingPunct="1">
        <a:spcBef>
          <a:spcPct val="20000"/>
        </a:spcBef>
        <a:buFont typeface="Arial"/>
        <a:buChar char="•"/>
        <a:defRPr sz="2400" kern="1200">
          <a:solidFill>
            <a:srgbClr val="545759"/>
          </a:solidFill>
          <a:latin typeface="Century Gothic" panose="020B0502020202020204" pitchFamily="34" charset="0"/>
          <a:ea typeface="+mn-ea"/>
          <a:cs typeface="+mn-cs"/>
        </a:defRPr>
      </a:lvl3pPr>
      <a:lvl4pPr marL="1600200" indent="-228600" algn="l" defTabSz="457200" rtl="0" eaLnBrk="1" latinLnBrk="0" hangingPunct="1">
        <a:spcBef>
          <a:spcPct val="20000"/>
        </a:spcBef>
        <a:buFont typeface="Arial"/>
        <a:buChar char="–"/>
        <a:defRPr sz="2000" kern="1200">
          <a:solidFill>
            <a:srgbClr val="545759"/>
          </a:solidFill>
          <a:latin typeface="Century Gothic" panose="020B0502020202020204" pitchFamily="34" charset="0"/>
          <a:ea typeface="+mn-ea"/>
          <a:cs typeface="+mn-cs"/>
        </a:defRPr>
      </a:lvl4pPr>
      <a:lvl5pPr marL="2057400" indent="-228600" algn="l" defTabSz="457200" rtl="0" eaLnBrk="1" latinLnBrk="0" hangingPunct="1">
        <a:spcBef>
          <a:spcPct val="20000"/>
        </a:spcBef>
        <a:buFont typeface="Arial"/>
        <a:buChar char="»"/>
        <a:defRPr sz="2000" kern="1200">
          <a:solidFill>
            <a:srgbClr val="545759"/>
          </a:solidFill>
          <a:latin typeface="Century Gothic" panose="020B0502020202020204"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39849"/>
            <a:ext cx="8229600" cy="84985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8B7F2C-0EC4-004C-9347-38B1D2BC9ECB}" type="datetimeFigureOut">
              <a:rPr lang="en-US" smtClean="0">
                <a:solidFill>
                  <a:prstClr val="black">
                    <a:tint val="75000"/>
                  </a:prstClr>
                </a:solidFill>
              </a:rPr>
              <a:pPr/>
              <a:t>11/14/2017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F929FC-FCF9-5B4F-884B-550AE81E3AD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733164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4" r:id="rId4"/>
    <p:sldLayoutId id="2147483695" r:id="rId5"/>
    <p:sldLayoutId id="2147483696" r:id="rId6"/>
    <p:sldLayoutId id="2147483698" r:id="rId7"/>
    <p:sldLayoutId id="2147483794" r:id="rId8"/>
  </p:sldLayoutIdLst>
  <p:txStyles>
    <p:titleStyle>
      <a:lvl1pPr algn="ctr" defTabSz="457200" rtl="0" eaLnBrk="1" latinLnBrk="0" hangingPunct="1">
        <a:spcBef>
          <a:spcPct val="0"/>
        </a:spcBef>
        <a:buNone/>
        <a:defRPr sz="4400" b="1" kern="1200">
          <a:solidFill>
            <a:schemeClr val="bg1"/>
          </a:solidFill>
          <a:latin typeface="Century Gothic" panose="020B0502020202020204" pitchFamily="34" charset="0"/>
          <a:ea typeface="+mj-ea"/>
          <a:cs typeface="+mj-cs"/>
        </a:defRPr>
      </a:lvl1pPr>
    </p:titleStyle>
    <p:bodyStyle>
      <a:lvl1pPr marL="342900" indent="-342900" algn="l" defTabSz="457200" rtl="0" eaLnBrk="1" latinLnBrk="0" hangingPunct="1">
        <a:spcBef>
          <a:spcPct val="20000"/>
        </a:spcBef>
        <a:buFont typeface="Arial"/>
        <a:buChar char="•"/>
        <a:defRPr sz="3200" kern="1200">
          <a:solidFill>
            <a:srgbClr val="545759"/>
          </a:solidFill>
          <a:latin typeface="Century Gothic" panose="020B0502020202020204" pitchFamily="34" charset="0"/>
          <a:ea typeface="+mn-ea"/>
          <a:cs typeface="+mn-cs"/>
        </a:defRPr>
      </a:lvl1pPr>
      <a:lvl2pPr marL="742950" indent="-285750" algn="l" defTabSz="457200" rtl="0" eaLnBrk="1" latinLnBrk="0" hangingPunct="1">
        <a:spcBef>
          <a:spcPct val="20000"/>
        </a:spcBef>
        <a:buFont typeface="Arial"/>
        <a:buChar char="–"/>
        <a:defRPr sz="2800" kern="1200">
          <a:solidFill>
            <a:srgbClr val="545759"/>
          </a:solidFill>
          <a:latin typeface="Century Gothic" panose="020B0502020202020204" pitchFamily="34" charset="0"/>
          <a:ea typeface="+mn-ea"/>
          <a:cs typeface="+mn-cs"/>
        </a:defRPr>
      </a:lvl2pPr>
      <a:lvl3pPr marL="1143000" indent="-228600" algn="l" defTabSz="457200" rtl="0" eaLnBrk="1" latinLnBrk="0" hangingPunct="1">
        <a:spcBef>
          <a:spcPct val="20000"/>
        </a:spcBef>
        <a:buFont typeface="Arial"/>
        <a:buChar char="•"/>
        <a:defRPr sz="2400" kern="1200">
          <a:solidFill>
            <a:srgbClr val="545759"/>
          </a:solidFill>
          <a:latin typeface="Century Gothic" panose="020B0502020202020204" pitchFamily="34" charset="0"/>
          <a:ea typeface="+mn-ea"/>
          <a:cs typeface="+mn-cs"/>
        </a:defRPr>
      </a:lvl3pPr>
      <a:lvl4pPr marL="1600200" indent="-228600" algn="l" defTabSz="457200" rtl="0" eaLnBrk="1" latinLnBrk="0" hangingPunct="1">
        <a:spcBef>
          <a:spcPct val="20000"/>
        </a:spcBef>
        <a:buFont typeface="Arial"/>
        <a:buChar char="–"/>
        <a:defRPr sz="2000" kern="1200">
          <a:solidFill>
            <a:srgbClr val="545759"/>
          </a:solidFill>
          <a:latin typeface="Century Gothic" panose="020B0502020202020204" pitchFamily="34" charset="0"/>
          <a:ea typeface="+mn-ea"/>
          <a:cs typeface="+mn-cs"/>
        </a:defRPr>
      </a:lvl4pPr>
      <a:lvl5pPr marL="2057400" indent="-228600" algn="l" defTabSz="457200" rtl="0" eaLnBrk="1" latinLnBrk="0" hangingPunct="1">
        <a:spcBef>
          <a:spcPct val="20000"/>
        </a:spcBef>
        <a:buFont typeface="Arial"/>
        <a:buChar char="»"/>
        <a:defRPr sz="2000" kern="1200">
          <a:solidFill>
            <a:srgbClr val="545759"/>
          </a:solidFill>
          <a:latin typeface="Century Gothic" panose="020B0502020202020204"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jpeg"/><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microsoft.com/office/2007/relationships/hdphoto" Target="../media/hdphoto1.wdp"/><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19.jpeg"/><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 name="Picture Placeholder 1"/>
          <p:cNvPicPr>
            <a:picLocks noGrp="1" noChangeAspect="1"/>
          </p:cNvPicPr>
          <p:nvPr>
            <p:ph type="pic" sz="quarter" idx="4294967295"/>
          </p:nvPr>
        </p:nvPicPr>
        <p:blipFill rotWithShape="1">
          <a:blip r:embed="rId3" cstate="screen">
            <a:extLst>
              <a:ext uri="{28A0092B-C50C-407E-A947-70E740481C1C}">
                <a14:useLocalDpi xmlns:a14="http://schemas.microsoft.com/office/drawing/2010/main"/>
              </a:ext>
            </a:extLst>
          </a:blip>
          <a:srcRect/>
          <a:stretch/>
        </p:blipFill>
        <p:spPr>
          <a:xfrm flipH="1">
            <a:off x="0" y="0"/>
            <a:ext cx="9144000" cy="6858000"/>
          </a:xfrm>
        </p:spPr>
      </p:pic>
      <p:sp>
        <p:nvSpPr>
          <p:cNvPr id="6" name="Rectangle 5"/>
          <p:cNvSpPr/>
          <p:nvPr/>
        </p:nvSpPr>
        <p:spPr>
          <a:xfrm>
            <a:off x="4496696" y="0"/>
            <a:ext cx="4647304" cy="6858000"/>
          </a:xfrm>
          <a:prstGeom prst="rect">
            <a:avLst/>
          </a:prstGeom>
          <a:solidFill>
            <a:schemeClr val="bg1">
              <a:alpha val="8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4776396" y="3769079"/>
            <a:ext cx="4098663" cy="1470025"/>
          </a:xfrm>
          <a:prstGeom prst="rect">
            <a:avLst/>
          </a:prstGeom>
        </p:spPr>
        <p:txBody>
          <a:bodyPr vert="horz" lIns="91440" tIns="45720" rIns="91440" bIns="45720" rtlCol="0" anchor="b" anchorCtr="0">
            <a:normAutofit fontScale="62500" lnSpcReduction="20000"/>
          </a:bodyPr>
          <a:lstStyle>
            <a:lvl1pPr algn="l" defTabSz="457200" rtl="0" eaLnBrk="1" latinLnBrk="0" hangingPunct="1">
              <a:spcBef>
                <a:spcPct val="0"/>
              </a:spcBef>
              <a:buNone/>
              <a:defRPr sz="3200" b="1" kern="1200">
                <a:solidFill>
                  <a:srgbClr val="545759"/>
                </a:solidFill>
                <a:latin typeface="Century Gothic" panose="020B0502020202020204" pitchFamily="34" charset="0"/>
                <a:ea typeface="+mj-ea"/>
                <a:cs typeface="+mj-cs"/>
              </a:defRPr>
            </a:lvl1pPr>
          </a:lstStyle>
          <a:p>
            <a:r>
              <a:rPr lang="en-US" sz="4400" dirty="0"/>
              <a:t>Institutional Health Partnerships to Achieve Universal Health Coverage</a:t>
            </a:r>
          </a:p>
        </p:txBody>
      </p:sp>
      <p:sp>
        <p:nvSpPr>
          <p:cNvPr id="8" name="Subtitle 2"/>
          <p:cNvSpPr txBox="1">
            <a:spLocks/>
          </p:cNvSpPr>
          <p:nvPr/>
        </p:nvSpPr>
        <p:spPr>
          <a:xfrm>
            <a:off x="4771016" y="5425346"/>
            <a:ext cx="4098664" cy="948466"/>
          </a:xfrm>
          <a:prstGeom prst="rect">
            <a:avLst/>
          </a:prstGeom>
        </p:spPr>
        <p:txBody>
          <a:bodyPr vert="horz" lIns="91440" tIns="45720" rIns="91440" bIns="45720" rtlCol="0">
            <a:normAutofit lnSpcReduction="10000"/>
          </a:bodyPr>
          <a:lstStyle>
            <a:lvl1pPr marL="0" indent="0" algn="l" defTabSz="457200" rtl="0" eaLnBrk="1" latinLnBrk="0" hangingPunct="1">
              <a:spcBef>
                <a:spcPct val="20000"/>
              </a:spcBef>
              <a:buFont typeface="Arial"/>
              <a:buNone/>
              <a:defRPr sz="1800" kern="1200">
                <a:solidFill>
                  <a:schemeClr val="tx1">
                    <a:tint val="75000"/>
                  </a:schemeClr>
                </a:solidFill>
                <a:latin typeface="Century Gothic" panose="020B0502020202020204" pitchFamily="34" charset="0"/>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Century Gothic" panose="020B0502020202020204" pitchFamily="34" charset="0"/>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Century Gothic" panose="020B0502020202020204" pitchFamily="34" charset="0"/>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Century Gothic" panose="020B0502020202020204" pitchFamily="34" charset="0"/>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Century Gothic" panose="020B0502020202020204" pitchFamily="34" charset="0"/>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b="1" dirty="0">
                <a:solidFill>
                  <a:schemeClr val="tx1">
                    <a:lumMod val="65000"/>
                    <a:lumOff val="35000"/>
                  </a:schemeClr>
                </a:solidFill>
                <a:latin typeface="Century Gothic"/>
                <a:cs typeface="Century Gothic"/>
              </a:rPr>
              <a:t>Pape Gaye</a:t>
            </a:r>
          </a:p>
          <a:p>
            <a:r>
              <a:rPr lang="en-US" dirty="0">
                <a:solidFill>
                  <a:schemeClr val="tx1">
                    <a:lumMod val="65000"/>
                    <a:lumOff val="35000"/>
                  </a:schemeClr>
                </a:solidFill>
                <a:latin typeface="Century Gothic"/>
                <a:cs typeface="Century Gothic"/>
              </a:rPr>
              <a:t>President &amp; CEO</a:t>
            </a:r>
          </a:p>
          <a:p>
            <a:r>
              <a:rPr lang="en-US" dirty="0">
                <a:solidFill>
                  <a:schemeClr val="tx1">
                    <a:lumMod val="65000"/>
                    <a:lumOff val="35000"/>
                  </a:schemeClr>
                </a:solidFill>
                <a:latin typeface="Century Gothic"/>
                <a:cs typeface="Century Gothic"/>
              </a:rPr>
              <a:t>IntraHealth International</a:t>
            </a:r>
          </a:p>
        </p:txBody>
      </p:sp>
      <p:pic>
        <p:nvPicPr>
          <p:cNvPr id="9" name="Picture 3" descr="Intrahealth_Logo_PMS-01.pn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30093" y="488000"/>
            <a:ext cx="3380509" cy="1222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88876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lfreeze\Desktop\Final NMC web designs\banners\nigeria (2).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206382"/>
            <a:ext cx="9144000" cy="336550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0" y="2571078"/>
            <a:ext cx="9144000" cy="588047"/>
          </a:xfrm>
          <a:prstGeom prst="rect">
            <a:avLst/>
          </a:prstGeom>
          <a:solidFill>
            <a:schemeClr val="tx2">
              <a:alpha val="70000"/>
            </a:schemeClr>
          </a:solidFill>
          <a:ln>
            <a:noFill/>
          </a:ln>
          <a:effectLst>
            <a:outerShdw blurRad="63500" dist="23000" sx="999" sy="999" rotWithShape="0">
              <a:srgbClr val="000000">
                <a:alpha val="74997"/>
              </a:srgbClr>
            </a:outerShdw>
          </a:effectLst>
          <a:extLst/>
        </p:spPr>
        <p:txBody>
          <a:bodyPr anchor="ctr"/>
          <a:lstStyle/>
          <a:p>
            <a:pPr algn="ctr">
              <a:defRPr/>
            </a:pPr>
            <a:endParaRPr lang="en-US">
              <a:solidFill>
                <a:prstClr val="white"/>
              </a:solidFill>
            </a:endParaRPr>
          </a:p>
        </p:txBody>
      </p:sp>
      <p:sp>
        <p:nvSpPr>
          <p:cNvPr id="2" name="Title 1"/>
          <p:cNvSpPr>
            <a:spLocks noGrp="1"/>
          </p:cNvSpPr>
          <p:nvPr>
            <p:ph type="title"/>
          </p:nvPr>
        </p:nvSpPr>
        <p:spPr/>
        <p:txBody>
          <a:bodyPr>
            <a:normAutofit fontScale="90000"/>
          </a:bodyPr>
          <a:lstStyle/>
          <a:p>
            <a:r>
              <a:rPr lang="en-US" dirty="0"/>
              <a:t>Challenges</a:t>
            </a:r>
          </a:p>
        </p:txBody>
      </p:sp>
      <p:sp>
        <p:nvSpPr>
          <p:cNvPr id="3" name="Content Placeholder 2"/>
          <p:cNvSpPr>
            <a:spLocks noGrp="1"/>
          </p:cNvSpPr>
          <p:nvPr>
            <p:ph idx="1"/>
          </p:nvPr>
        </p:nvSpPr>
        <p:spPr/>
        <p:txBody>
          <a:bodyPr>
            <a:normAutofit/>
          </a:bodyPr>
          <a:lstStyle/>
          <a:p>
            <a:r>
              <a:rPr lang="en-US" dirty="0"/>
              <a:t>Linkages with small, rural partners</a:t>
            </a:r>
          </a:p>
          <a:p>
            <a:r>
              <a:rPr lang="en-US" dirty="0"/>
              <a:t>Failure to focus on primary health care</a:t>
            </a:r>
          </a:p>
          <a:p>
            <a:r>
              <a:rPr lang="en-US" dirty="0"/>
              <a:t>Rural connectivity and communication</a:t>
            </a:r>
          </a:p>
        </p:txBody>
      </p:sp>
    </p:spTree>
    <p:extLst>
      <p:ext uri="{BB962C8B-B14F-4D97-AF65-F5344CB8AC3E}">
        <p14:creationId xmlns:p14="http://schemas.microsoft.com/office/powerpoint/2010/main" val="3069398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39700"/>
            <a:ext cx="8896350" cy="849313"/>
          </a:xfrm>
        </p:spPr>
        <p:txBody>
          <a:bodyPr/>
          <a:lstStyle/>
          <a:p>
            <a:r>
              <a:rPr lang="en-US" dirty="0"/>
              <a:t>VISUAL SLIDE</a:t>
            </a:r>
          </a:p>
        </p:txBody>
      </p:sp>
      <p:pic>
        <p:nvPicPr>
          <p:cNvPr id="4098" name="Picture 2" descr="C:\Users\lfreeze\Desktop\Pape ABHS and HRHF\partnerships.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84526" y="-230187"/>
            <a:ext cx="9790476" cy="7277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5988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lfreeze\Desktop\Final NMC web designs\banners\0509-0750.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 y="0"/>
            <a:ext cx="9144001" cy="31591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a:spLocks noChangeArrowheads="1"/>
          </p:cNvSpPr>
          <p:nvPr/>
        </p:nvSpPr>
        <p:spPr bwMode="auto">
          <a:xfrm>
            <a:off x="0" y="2571078"/>
            <a:ext cx="9144000" cy="588047"/>
          </a:xfrm>
          <a:prstGeom prst="rect">
            <a:avLst/>
          </a:prstGeom>
          <a:solidFill>
            <a:schemeClr val="tx2">
              <a:alpha val="70000"/>
            </a:schemeClr>
          </a:solidFill>
          <a:ln>
            <a:noFill/>
          </a:ln>
          <a:effectLst>
            <a:outerShdw blurRad="63500" dist="23000" sx="999" sy="999" rotWithShape="0">
              <a:srgbClr val="000000">
                <a:alpha val="74997"/>
              </a:srgbClr>
            </a:outerShdw>
          </a:effectLst>
          <a:extLst/>
        </p:spPr>
        <p:txBody>
          <a:bodyPr anchor="ctr"/>
          <a:lstStyle/>
          <a:p>
            <a:pPr algn="ctr">
              <a:defRPr/>
            </a:pPr>
            <a:endParaRPr lang="en-US">
              <a:solidFill>
                <a:prstClr val="white"/>
              </a:solidFill>
            </a:endParaRPr>
          </a:p>
        </p:txBody>
      </p:sp>
      <p:sp>
        <p:nvSpPr>
          <p:cNvPr id="2" name="Title 1"/>
          <p:cNvSpPr>
            <a:spLocks noGrp="1"/>
          </p:cNvSpPr>
          <p:nvPr>
            <p:ph type="title"/>
          </p:nvPr>
        </p:nvSpPr>
        <p:spPr/>
        <p:txBody>
          <a:bodyPr>
            <a:normAutofit fontScale="90000"/>
          </a:bodyPr>
          <a:lstStyle/>
          <a:p>
            <a:r>
              <a:rPr lang="en-US" dirty="0"/>
              <a:t>Recommendations &amp; Solutions</a:t>
            </a:r>
          </a:p>
        </p:txBody>
      </p:sp>
      <p:sp>
        <p:nvSpPr>
          <p:cNvPr id="3" name="Content Placeholder 2"/>
          <p:cNvSpPr>
            <a:spLocks noGrp="1"/>
          </p:cNvSpPr>
          <p:nvPr>
            <p:ph idx="1"/>
          </p:nvPr>
        </p:nvSpPr>
        <p:spPr>
          <a:xfrm>
            <a:off x="457200" y="3479800"/>
            <a:ext cx="8229600" cy="3146911"/>
          </a:xfrm>
        </p:spPr>
        <p:txBody>
          <a:bodyPr>
            <a:normAutofit/>
          </a:bodyPr>
          <a:lstStyle/>
          <a:p>
            <a:r>
              <a:rPr lang="en-US" dirty="0"/>
              <a:t>Local-local partnerships</a:t>
            </a:r>
          </a:p>
          <a:p>
            <a:r>
              <a:rPr lang="en-US" dirty="0"/>
              <a:t>Don’t forget faith-based partners</a:t>
            </a:r>
          </a:p>
          <a:p>
            <a:r>
              <a:rPr lang="en-US" dirty="0"/>
              <a:t>More centers of excellence</a:t>
            </a:r>
          </a:p>
        </p:txBody>
      </p:sp>
    </p:spTree>
    <p:extLst>
      <p:ext uri="{BB962C8B-B14F-4D97-AF65-F5344CB8AC3E}">
        <p14:creationId xmlns:p14="http://schemas.microsoft.com/office/powerpoint/2010/main" val="4193517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freeze\Desktop\Pape ABHS and HRHF\Pages from MEPI Brief_2010-2015.jpg"/>
          <p:cNvPicPr>
            <a:picLocks noChangeAspect="1" noChangeArrowheads="1"/>
          </p:cNvPicPr>
          <p:nvPr/>
        </p:nvPicPr>
        <p:blipFill rotWithShape="1">
          <a:blip r:embed="rId3">
            <a:extLst>
              <a:ext uri="{28A0092B-C50C-407E-A947-70E740481C1C}">
                <a14:useLocalDpi xmlns:a14="http://schemas.microsoft.com/office/drawing/2010/main" val="0"/>
              </a:ext>
            </a:extLst>
          </a:blip>
          <a:srcRect l="12526" t="57745" r="12673" b="9679"/>
          <a:stretch/>
        </p:blipFill>
        <p:spPr bwMode="auto">
          <a:xfrm>
            <a:off x="1" y="1473199"/>
            <a:ext cx="9144000" cy="515351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20712" y="22098"/>
            <a:ext cx="8281986" cy="1070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1755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sp>
        <p:nvSpPr>
          <p:cNvPr id="3" name="Content Placeholder 2"/>
          <p:cNvSpPr>
            <a:spLocks noGrp="1"/>
          </p:cNvSpPr>
          <p:nvPr>
            <p:ph idx="1"/>
          </p:nvPr>
        </p:nvSpPr>
        <p:spPr/>
        <p:txBody>
          <a:bodyPr/>
          <a:lstStyle/>
          <a:p>
            <a:endParaRPr lang="en-US"/>
          </a:p>
        </p:txBody>
      </p:sp>
      <p:pic>
        <p:nvPicPr>
          <p:cNvPr id="5" name="Picture 2" descr="C:\Users\lfreeze\Desktop\Pape ABHS and HRHF\Pages from MEPI Brief_2010-2015.jpg"/>
          <p:cNvPicPr>
            <a:picLocks noChangeAspect="1" noChangeArrowheads="1"/>
          </p:cNvPicPr>
          <p:nvPr/>
        </p:nvPicPr>
        <p:blipFill rotWithShape="1">
          <a:blip r:embed="rId2">
            <a:extLst>
              <a:ext uri="{28A0092B-C50C-407E-A947-70E740481C1C}">
                <a14:useLocalDpi xmlns:a14="http://schemas.microsoft.com/office/drawing/2010/main" val="0"/>
              </a:ext>
            </a:extLst>
          </a:blip>
          <a:srcRect l="10946" t="15909" r="9698" b="44318"/>
          <a:stretch/>
        </p:blipFill>
        <p:spPr bwMode="auto">
          <a:xfrm>
            <a:off x="0" y="927100"/>
            <a:ext cx="9144000" cy="59309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927100"/>
            <a:ext cx="3530600" cy="330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27" name="Picture 3" descr="C:\Users\lfreeze\Desktop\Pape ABHS and HRHF\ABHS-slide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712" y="22098"/>
            <a:ext cx="8281987" cy="1070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0355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lfreeze\Downloads\DSC_0022.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3813" y="0"/>
            <a:ext cx="9167813" cy="3482634"/>
          </a:xfrm>
          <a:prstGeom prst="rect">
            <a:avLst/>
          </a:prstGeom>
          <a:noFill/>
          <a:extLst>
            <a:ext uri="{909E8E84-426E-40DD-AFC4-6F175D3DCCD1}">
              <a14:hiddenFill xmlns:a14="http://schemas.microsoft.com/office/drawing/2010/main">
                <a:solidFill>
                  <a:srgbClr val="FFFFFF"/>
                </a:solidFill>
              </a14:hiddenFill>
            </a:ext>
          </a:extLst>
        </p:spPr>
      </p:pic>
      <p:sp>
        <p:nvSpPr>
          <p:cNvPr id="7" name="5 CuadroTexto"/>
          <p:cNvSpPr txBox="1">
            <a:spLocks noChangeArrowheads="1"/>
          </p:cNvSpPr>
          <p:nvPr/>
        </p:nvSpPr>
        <p:spPr bwMode="auto">
          <a:xfrm rot="16200000">
            <a:off x="1866900" y="2238376"/>
            <a:ext cx="693737" cy="296862"/>
          </a:xfrm>
          <a:prstGeom prst="rect">
            <a:avLst/>
          </a:prstGeom>
          <a:noFill/>
          <a:ln w="9525">
            <a:noFill/>
            <a:miter lim="800000"/>
            <a:headEnd/>
            <a:tailEnd/>
          </a:ln>
        </p:spPr>
        <p:txBody>
          <a:bodyPr>
            <a:spAutoFit/>
          </a:bodyPr>
          <a:lstStyle/>
          <a:p>
            <a:pPr>
              <a:defRPr/>
            </a:pPr>
            <a:r>
              <a:rPr lang="es-GT" altLang="en-US" sz="1400" dirty="0">
                <a:solidFill>
                  <a:schemeClr val="bg1"/>
                </a:solidFill>
                <a:latin typeface="Arial" pitchFamily="34" charset="0"/>
                <a:ea typeface="+mn-ea"/>
                <a:cs typeface="Arial" pitchFamily="34" charset="0"/>
              </a:rPr>
              <a:t>Belize</a:t>
            </a:r>
            <a:endParaRPr lang="en-US" altLang="en-US" sz="1400" dirty="0">
              <a:solidFill>
                <a:schemeClr val="bg1"/>
              </a:solidFill>
              <a:latin typeface="Arial" pitchFamily="34" charset="0"/>
              <a:ea typeface="+mn-ea"/>
              <a:cs typeface="Arial" pitchFamily="34" charset="0"/>
            </a:endParaRPr>
          </a:p>
        </p:txBody>
      </p:sp>
      <p:sp>
        <p:nvSpPr>
          <p:cNvPr id="2" name="TextBox 1"/>
          <p:cNvSpPr txBox="1"/>
          <p:nvPr/>
        </p:nvSpPr>
        <p:spPr>
          <a:xfrm flipH="1">
            <a:off x="2398498" y="3159889"/>
            <a:ext cx="3689786" cy="369332"/>
          </a:xfrm>
          <a:prstGeom prst="rect">
            <a:avLst/>
          </a:prstGeom>
          <a:noFill/>
        </p:spPr>
        <p:txBody>
          <a:bodyPr wrap="square" rtlCol="0">
            <a:spAutoFit/>
          </a:bodyPr>
          <a:lstStyle/>
          <a:p>
            <a:r>
              <a:rPr lang="en-US" dirty="0"/>
              <a:t>Center of excellence</a:t>
            </a:r>
          </a:p>
        </p:txBody>
      </p:sp>
      <p:pic>
        <p:nvPicPr>
          <p:cNvPr id="3074" name="Picture 2" descr="C:\Users\lfreeze\Downloads\DSC_0009.JPG"/>
          <p:cNvPicPr>
            <a:picLocks noChangeAspect="1" noChangeArrowheads="1"/>
          </p:cNvPicPr>
          <p:nvPr/>
        </p:nvPicPr>
        <p:blipFill rotWithShape="1">
          <a:blip r:embed="rId4" cstate="screen">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a:ext>
            </a:extLst>
          </a:blip>
          <a:srcRect/>
          <a:stretch/>
        </p:blipFill>
        <p:spPr bwMode="auto">
          <a:xfrm>
            <a:off x="-47627" y="2209798"/>
            <a:ext cx="9191627" cy="476490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flipV="1">
            <a:off x="-47626" y="2189116"/>
            <a:ext cx="9191626" cy="480078"/>
          </a:xfrm>
          <a:prstGeom prst="rect">
            <a:avLst/>
          </a:prstGeom>
          <a:solidFill>
            <a:srgbClr val="2C2C2C">
              <a:alpha val="6784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962" name="TextBox 1"/>
          <p:cNvSpPr txBox="1">
            <a:spLocks noChangeArrowheads="1"/>
          </p:cNvSpPr>
          <p:nvPr/>
        </p:nvSpPr>
        <p:spPr bwMode="auto">
          <a:xfrm>
            <a:off x="280987" y="2145975"/>
            <a:ext cx="87852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800" b="1" dirty="0" err="1">
                <a:solidFill>
                  <a:schemeClr val="bg1"/>
                </a:solidFill>
                <a:latin typeface="Century Gothic" charset="0"/>
              </a:rPr>
              <a:t>Kintampo</a:t>
            </a:r>
            <a:r>
              <a:rPr lang="en-US" sz="2800" b="1" dirty="0">
                <a:solidFill>
                  <a:schemeClr val="bg1"/>
                </a:solidFill>
                <a:latin typeface="Century Gothic" charset="0"/>
              </a:rPr>
              <a:t> Rural Training Health Institute</a:t>
            </a:r>
          </a:p>
        </p:txBody>
      </p:sp>
    </p:spTree>
    <p:extLst>
      <p:ext uri="{BB962C8B-B14F-4D97-AF65-F5344CB8AC3E}">
        <p14:creationId xmlns:p14="http://schemas.microsoft.com/office/powerpoint/2010/main" val="23760061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3029747"/>
            <a:ext cx="3867150" cy="3828253"/>
          </a:xfrm>
          <a:prstGeom prst="rect">
            <a:avLst/>
          </a:prstGeom>
        </p:spPr>
      </p:pic>
      <p:sp>
        <p:nvSpPr>
          <p:cNvPr id="2" name="Title 1"/>
          <p:cNvSpPr>
            <a:spLocks noGrp="1"/>
          </p:cNvSpPr>
          <p:nvPr>
            <p:ph type="title"/>
          </p:nvPr>
        </p:nvSpPr>
        <p:spPr>
          <a:xfrm>
            <a:off x="850900" y="1295400"/>
            <a:ext cx="4016375" cy="568362"/>
          </a:xfrm>
        </p:spPr>
        <p:txBody>
          <a:bodyPr>
            <a:noAutofit/>
          </a:bodyPr>
          <a:lstStyle/>
          <a:p>
            <a:r>
              <a:rPr lang="en-US" sz="4400" dirty="0"/>
              <a:t>Discussion</a:t>
            </a:r>
          </a:p>
        </p:txBody>
      </p:sp>
      <p:sp>
        <p:nvSpPr>
          <p:cNvPr id="4" name="Title 1"/>
          <p:cNvSpPr txBox="1">
            <a:spLocks/>
          </p:cNvSpPr>
          <p:nvPr/>
        </p:nvSpPr>
        <p:spPr>
          <a:xfrm>
            <a:off x="5568862" y="3733800"/>
            <a:ext cx="3657600" cy="568362"/>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1" kern="1200">
                <a:solidFill>
                  <a:schemeClr val="bg1"/>
                </a:solidFill>
                <a:latin typeface="Century Gothic" panose="020B0502020202020204" pitchFamily="34" charset="0"/>
                <a:ea typeface="+mj-ea"/>
                <a:cs typeface="+mj-cs"/>
              </a:defRPr>
            </a:lvl1pPr>
          </a:lstStyle>
          <a:p>
            <a:br>
              <a:rPr lang="en-US" sz="3200" dirty="0">
                <a:solidFill>
                  <a:srgbClr val="569FD3"/>
                </a:solidFill>
              </a:rPr>
            </a:br>
            <a:br>
              <a:rPr lang="en-US" sz="3200" dirty="0">
                <a:solidFill>
                  <a:srgbClr val="569FD3"/>
                </a:solidFill>
              </a:rPr>
            </a:br>
            <a:r>
              <a:rPr lang="en-US" sz="3200" dirty="0">
                <a:solidFill>
                  <a:srgbClr val="569FD3"/>
                </a:solidFill>
              </a:rPr>
              <a:t>Contact:</a:t>
            </a:r>
          </a:p>
          <a:p>
            <a:r>
              <a:rPr lang="en-US" sz="2000" dirty="0">
                <a:solidFill>
                  <a:prstClr val="black">
                    <a:lumMod val="50000"/>
                    <a:lumOff val="50000"/>
                  </a:prstClr>
                </a:solidFill>
              </a:rPr>
              <a:t>Pape Gaye</a:t>
            </a:r>
          </a:p>
          <a:p>
            <a:r>
              <a:rPr lang="en-US" sz="2000" b="0" dirty="0">
                <a:solidFill>
                  <a:prstClr val="black">
                    <a:lumMod val="50000"/>
                    <a:lumOff val="50000"/>
                  </a:prstClr>
                </a:solidFill>
              </a:rPr>
              <a:t>pgaye@intrahealth.org</a:t>
            </a:r>
          </a:p>
          <a:p>
            <a:endParaRPr lang="en-US" sz="2000" b="0" dirty="0">
              <a:solidFill>
                <a:srgbClr val="545759"/>
              </a:solidFill>
            </a:endParaRPr>
          </a:p>
          <a:p>
            <a:endParaRPr lang="en-US" sz="2000" b="0" dirty="0">
              <a:solidFill>
                <a:srgbClr val="545759"/>
              </a:solidFill>
            </a:endParaRPr>
          </a:p>
          <a:p>
            <a:endParaRPr lang="en-US" sz="2000" b="0" dirty="0">
              <a:solidFill>
                <a:srgbClr val="545759"/>
              </a:solidFill>
            </a:endParaRPr>
          </a:p>
          <a:p>
            <a:endParaRPr lang="en-US" sz="3200" dirty="0">
              <a:solidFill>
                <a:srgbClr val="569FD3"/>
              </a:solidFill>
            </a:endParaRPr>
          </a:p>
        </p:txBody>
      </p:sp>
      <p:grpSp>
        <p:nvGrpSpPr>
          <p:cNvPr id="11" name="Group 10"/>
          <p:cNvGrpSpPr/>
          <p:nvPr/>
        </p:nvGrpSpPr>
        <p:grpSpPr>
          <a:xfrm>
            <a:off x="5568862" y="5554560"/>
            <a:ext cx="3575138" cy="568362"/>
            <a:chOff x="5588213" y="5221956"/>
            <a:chExt cx="3575138" cy="568362"/>
          </a:xfrm>
        </p:grpSpPr>
        <p:sp>
          <p:nvSpPr>
            <p:cNvPr id="10" name="Title 1"/>
            <p:cNvSpPr txBox="1">
              <a:spLocks/>
            </p:cNvSpPr>
            <p:nvPr/>
          </p:nvSpPr>
          <p:spPr>
            <a:xfrm>
              <a:off x="5588213" y="5221956"/>
              <a:ext cx="3575138" cy="568362"/>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1" kern="1200">
                  <a:solidFill>
                    <a:schemeClr val="bg1"/>
                  </a:solidFill>
                  <a:latin typeface="Century Gothic" panose="020B0502020202020204" pitchFamily="34" charset="0"/>
                  <a:ea typeface="+mj-ea"/>
                  <a:cs typeface="+mj-cs"/>
                </a:defRPr>
              </a:lvl1pPr>
            </a:lstStyle>
            <a:p>
              <a:br>
                <a:rPr lang="en-US" sz="3200" dirty="0">
                  <a:solidFill>
                    <a:srgbClr val="569FD3"/>
                  </a:solidFill>
                </a:rPr>
              </a:br>
              <a:br>
                <a:rPr lang="en-US" sz="3200" dirty="0">
                  <a:solidFill>
                    <a:srgbClr val="569FD3"/>
                  </a:solidFill>
                </a:rPr>
              </a:br>
              <a:r>
                <a:rPr lang="en-US" sz="3200" dirty="0">
                  <a:solidFill>
                    <a:srgbClr val="569FD3"/>
                  </a:solidFill>
                </a:rPr>
                <a:t>Follow us:</a:t>
              </a:r>
              <a:endParaRPr lang="en-US" sz="2000" b="0" dirty="0">
                <a:solidFill>
                  <a:srgbClr val="545759"/>
                </a:solidFill>
              </a:endParaRPr>
            </a:p>
            <a:p>
              <a:r>
                <a:rPr lang="en-US" sz="2000" b="0" dirty="0">
                  <a:solidFill>
                    <a:srgbClr val="545759"/>
                  </a:solidFill>
                </a:rPr>
                <a:t>    </a:t>
              </a:r>
              <a:r>
                <a:rPr lang="en-US" sz="1700" b="0" dirty="0">
                  <a:solidFill>
                    <a:prstClr val="white">
                      <a:lumMod val="65000"/>
                    </a:prstClr>
                  </a:solidFill>
                </a:rPr>
                <a:t>facebook.com/</a:t>
              </a:r>
              <a:r>
                <a:rPr lang="en-US" sz="1700" dirty="0" err="1">
                  <a:solidFill>
                    <a:prstClr val="white">
                      <a:lumMod val="65000"/>
                    </a:prstClr>
                  </a:solidFill>
                </a:rPr>
                <a:t>intrahealth</a:t>
              </a:r>
              <a:endParaRPr lang="en-US" sz="1700" dirty="0">
                <a:solidFill>
                  <a:prstClr val="white">
                    <a:lumMod val="65000"/>
                  </a:prstClr>
                </a:solidFill>
              </a:endParaRPr>
            </a:p>
            <a:p>
              <a:r>
                <a:rPr lang="en-US" sz="1700" b="0" dirty="0">
                  <a:solidFill>
                    <a:prstClr val="white">
                      <a:lumMod val="65000"/>
                    </a:prstClr>
                  </a:solidFill>
                </a:rPr>
                <a:t>     twitter.com/</a:t>
              </a:r>
              <a:r>
                <a:rPr lang="en-US" sz="1700" dirty="0" err="1">
                  <a:solidFill>
                    <a:prstClr val="white">
                      <a:lumMod val="65000"/>
                    </a:prstClr>
                  </a:solidFill>
                </a:rPr>
                <a:t>intrahealth</a:t>
              </a:r>
              <a:endParaRPr lang="en-US" sz="2000" dirty="0">
                <a:solidFill>
                  <a:prstClr val="white">
                    <a:lumMod val="65000"/>
                  </a:prstClr>
                </a:solidFill>
              </a:endParaRPr>
            </a:p>
            <a:p>
              <a:r>
                <a:rPr lang="en-US" sz="2400" dirty="0">
                  <a:solidFill>
                    <a:srgbClr val="569FD3"/>
                  </a:solidFill>
                </a:rPr>
                <a:t>www.intrahealth.org</a:t>
              </a:r>
            </a:p>
            <a:p>
              <a:endParaRPr lang="en-US" sz="2000" b="0" dirty="0">
                <a:solidFill>
                  <a:srgbClr val="545759"/>
                </a:solidFill>
              </a:endParaRPr>
            </a:p>
            <a:p>
              <a:endParaRPr lang="en-US" sz="2000" b="0" dirty="0">
                <a:solidFill>
                  <a:srgbClr val="545759"/>
                </a:solidFill>
              </a:endParaRPr>
            </a:p>
            <a:p>
              <a:endParaRPr lang="en-US" sz="3200" dirty="0">
                <a:solidFill>
                  <a:srgbClr val="569FD3"/>
                </a:solidFill>
              </a:endParaRPr>
            </a:p>
          </p:txBody>
        </p:sp>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38799" y="5282029"/>
              <a:ext cx="246459" cy="242938"/>
            </a:xfrm>
            <a:prstGeom prst="rect">
              <a:avLst/>
            </a:prstGeom>
          </p:spPr>
        </p:pic>
        <p:pic>
          <p:nvPicPr>
            <p:cNvPr id="8" name="Picture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638800" y="5554422"/>
              <a:ext cx="246458" cy="235896"/>
            </a:xfrm>
            <a:prstGeom prst="rect">
              <a:avLst/>
            </a:prstGeom>
          </p:spPr>
        </p:pic>
      </p:grpSp>
      <p:cxnSp>
        <p:nvCxnSpPr>
          <p:cNvPr id="13" name="Straight Connector 12"/>
          <p:cNvCxnSpPr/>
          <p:nvPr/>
        </p:nvCxnSpPr>
        <p:spPr>
          <a:xfrm>
            <a:off x="5619448" y="4800600"/>
            <a:ext cx="3219752" cy="0"/>
          </a:xfrm>
          <a:prstGeom prst="line">
            <a:avLst/>
          </a:prstGeom>
          <a:ln>
            <a:solidFill>
              <a:schemeClr val="bg1">
                <a:lumMod val="9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5184490"/>
      </p:ext>
    </p:extLst>
  </p:cSld>
  <p:clrMapOvr>
    <a:masterClrMapping/>
  </p:clrMapOvr>
</p:sld>
</file>

<file path=ppt/theme/theme1.xml><?xml version="1.0" encoding="utf-8"?>
<a:theme xmlns:a="http://schemas.openxmlformats.org/drawingml/2006/main" name="New PPT template 2017">
  <a:themeElements>
    <a:clrScheme name="IntraHealth International">
      <a:dk1>
        <a:srgbClr val="595959"/>
      </a:dk1>
      <a:lt1>
        <a:sysClr val="window" lastClr="FFFFFF"/>
      </a:lt1>
      <a:dk2>
        <a:srgbClr val="569FD3"/>
      </a:dk2>
      <a:lt2>
        <a:srgbClr val="F2F2F2"/>
      </a:lt2>
      <a:accent1>
        <a:srgbClr val="8A8D35"/>
      </a:accent1>
      <a:accent2>
        <a:srgbClr val="569FD3"/>
      </a:accent2>
      <a:accent3>
        <a:srgbClr val="005595"/>
      </a:accent3>
      <a:accent4>
        <a:srgbClr val="78496A"/>
      </a:accent4>
      <a:accent5>
        <a:srgbClr val="B32317"/>
      </a:accent5>
      <a:accent6>
        <a:srgbClr val="D06F1A"/>
      </a:accent6>
      <a:hlink>
        <a:srgbClr val="005595"/>
      </a:hlink>
      <a:folHlink>
        <a:srgbClr val="78496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IntraHealth_PowerPoint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 PPT template 2017</Template>
  <TotalTime>31103</TotalTime>
  <Words>567</Words>
  <Application>Microsoft Office PowerPoint</Application>
  <PresentationFormat>On-screen Show (4:3)</PresentationFormat>
  <Paragraphs>48</Paragraphs>
  <Slides>8</Slides>
  <Notes>7</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8</vt:i4>
      </vt:variant>
    </vt:vector>
  </HeadingPairs>
  <TitlesOfParts>
    <vt:vector size="17" baseType="lpstr">
      <vt:lpstr>ＭＳ Ｐゴシック</vt:lpstr>
      <vt:lpstr>Arial</vt:lpstr>
      <vt:lpstr>Calibri</vt:lpstr>
      <vt:lpstr>Century Gothic</vt:lpstr>
      <vt:lpstr>Gill Sans</vt:lpstr>
      <vt:lpstr>Open Sans</vt:lpstr>
      <vt:lpstr>Wingdings</vt:lpstr>
      <vt:lpstr>New PPT template 2017</vt:lpstr>
      <vt:lpstr>2_IntraHealth_PowerPoint_Template</vt:lpstr>
      <vt:lpstr>PowerPoint Presentation</vt:lpstr>
      <vt:lpstr>Challenges</vt:lpstr>
      <vt:lpstr>VISUAL SLIDE</vt:lpstr>
      <vt:lpstr>Recommendations &amp; Solutions</vt:lpstr>
      <vt:lpstr>PowerPoint Presentation</vt:lpstr>
      <vt:lpstr>PowerPoint Presentation</vt:lpstr>
      <vt:lpstr>PowerPoint Presentation</vt:lpstr>
      <vt:lpstr>Discussion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Lindsey Freeze</dc:creator>
  <cp:lastModifiedBy>Andrew Jones</cp:lastModifiedBy>
  <cp:revision>12</cp:revision>
  <dcterms:created xsi:type="dcterms:W3CDTF">2017-10-13T19:26:26Z</dcterms:created>
  <dcterms:modified xsi:type="dcterms:W3CDTF">2017-11-14T07:10:25Z</dcterms:modified>
</cp:coreProperties>
</file>